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14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56" d="100"/>
          <a:sy n="56" d="100"/>
        </p:scale>
        <p:origin x="-70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4FB6B8-926F-4854-B647-09D3198845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25CD8AB-1603-49C1-9430-EC2AAD978E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C0006-7F9B-4662-A1D0-7B73DC656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25FE-1950-45AA-9C84-BEC3F81E8F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3A0C96-F0CF-476D-897B-BE01AA5AA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AAA12-CE01-45B9-A6E5-153BDF05A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0E1FD-D464-45F0-9907-371A818887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4441C-44E5-41E4-992C-22784FE20D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7F5-F02A-450D-9338-460D5E1BE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707C2-2A31-44DC-8D50-6EC028109F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B5B38-1712-4D9A-8D8C-E411C3D4B6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E1CF3-7C5D-4E80-A80D-82906BE440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C6B6C-567A-4897-8E9F-80CACE07C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925E-D869-4336-A6D3-FEF77CA3A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77043-872F-4706-8D72-D932CE35AD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8057F-0CB8-493F-92A1-D23031C40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1DBFB-5EA3-4D2A-BD5E-7E3E26836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9DC77-C49D-4328-893D-4E4F7EF26D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61A5D-3513-4F9A-A048-5E2F3A22BA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9ECE6-BD62-4671-BF7E-342F34EEE0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31EC7-9E6D-4A97-8573-DC4B1BFE3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81FC6-308F-4A28-987C-E0C0923CCC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2B6BD-24F1-4BCC-9C7F-965A45953A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CB534A-938D-4057-AB3F-5373262A28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pull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4392A0-0256-4FFE-9C84-2FD0973275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d"/>
  </p:transition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__Microsoft_Office_Word_97_-_20031.doc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776" y="2132856"/>
            <a:ext cx="5470475" cy="79451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OUR HOBBIES &amp; FAVES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4" y="3886200"/>
            <a:ext cx="4750395" cy="184705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PUPILS OF 6</a:t>
            </a:r>
            <a:r>
              <a:rPr lang="en-US" b="1" baseline="30000" dirty="0" smtClean="0">
                <a:latin typeface="Comic Sans MS" pitchFamily="66" charset="0"/>
              </a:rPr>
              <a:t>TH</a:t>
            </a:r>
            <a:r>
              <a:rPr lang="en-US" b="1" dirty="0" smtClean="0">
                <a:latin typeface="Comic Sans MS" pitchFamily="66" charset="0"/>
              </a:rPr>
              <a:t> GRADE</a:t>
            </a:r>
          </a:p>
          <a:p>
            <a:r>
              <a:rPr lang="en-US" b="1" dirty="0" smtClean="0">
                <a:latin typeface="Comic Sans MS" pitchFamily="66" charset="0"/>
              </a:rPr>
              <a:t>PAMFILA PRIMARY SCHOOL</a:t>
            </a:r>
          </a:p>
          <a:p>
            <a:r>
              <a:rPr lang="en-US" b="1" dirty="0" smtClean="0">
                <a:latin typeface="Comic Sans MS" pitchFamily="66" charset="0"/>
              </a:rPr>
              <a:t>LESVOS,GREECE</a:t>
            </a:r>
          </a:p>
          <a:p>
            <a:r>
              <a:rPr lang="en-US" b="1" dirty="0" smtClean="0">
                <a:latin typeface="Comic Sans MS" pitchFamily="66" charset="0"/>
              </a:rPr>
              <a:t>2015-16</a:t>
            </a:r>
            <a:endParaRPr lang="el-GR" b="1" dirty="0">
              <a:latin typeface="Comic Sans MS" pitchFamily="66" charset="0"/>
            </a:endParaRPr>
          </a:p>
        </p:txBody>
      </p:sp>
      <p:pic>
        <p:nvPicPr>
          <p:cNvPr id="1026" name="Picture 2" descr="I:\A' ΘΕΟΔΩΡΑ\eTwinning\etwinning logo\et-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1481" cy="1556792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 rot="10800000" flipV="1">
            <a:off x="2267744" y="0"/>
            <a:ext cx="6357935" cy="523220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FESTIVALS AROUND EUROPE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80928"/>
            <a:ext cx="2987823" cy="40770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 smtClean="0">
                <a:latin typeface="Lucida Calligraphy" pitchFamily="66" charset="0"/>
              </a:rPr>
              <a:t>Hi!</a:t>
            </a:r>
            <a:br>
              <a:rPr lang="en-US" sz="2800" b="1" dirty="0" smtClean="0">
                <a:latin typeface="Lucida Calligraphy" pitchFamily="66" charset="0"/>
              </a:rPr>
            </a:br>
            <a:r>
              <a:rPr lang="en-US" sz="2800" b="1" dirty="0" err="1" smtClean="0">
                <a:latin typeface="Lucida Calligraphy" pitchFamily="66" charset="0"/>
              </a:rPr>
              <a:t>WE’re</a:t>
            </a:r>
            <a:r>
              <a:rPr lang="en-US" sz="2800" b="1" dirty="0" smtClean="0">
                <a:latin typeface="Lucida Calligraphy" pitchFamily="66" charset="0"/>
              </a:rPr>
              <a:t> Mary and </a:t>
            </a:r>
            <a:r>
              <a:rPr lang="en-US" sz="2800" b="1" dirty="0" err="1" smtClean="0">
                <a:latin typeface="Lucida Calligraphy" pitchFamily="66" charset="0"/>
              </a:rPr>
              <a:t>Antigoni</a:t>
            </a:r>
            <a:r>
              <a:rPr lang="en-US" sz="2800" b="1" dirty="0" smtClean="0">
                <a:latin typeface="Lucida Calligraphy" pitchFamily="66" charset="0"/>
              </a:rPr>
              <a:t>.</a:t>
            </a:r>
            <a:br>
              <a:rPr lang="en-US" sz="2800" b="1" dirty="0" smtClean="0">
                <a:latin typeface="Lucida Calligraphy" pitchFamily="66" charset="0"/>
              </a:rPr>
            </a:br>
            <a:r>
              <a:rPr lang="en-US" sz="2800" b="1" dirty="0" smtClean="0">
                <a:latin typeface="Lucida Calligraphy" pitchFamily="66" charset="0"/>
              </a:rPr>
              <a:t>We play together and these are our FAVES!</a:t>
            </a:r>
            <a:br>
              <a:rPr lang="en-US" sz="2800" b="1" dirty="0" smtClean="0">
                <a:latin typeface="Lucida Calligraphy" pitchFamily="66" charset="0"/>
              </a:rPr>
            </a:br>
            <a:r>
              <a:rPr lang="en-US" sz="2800" b="1" dirty="0" smtClean="0">
                <a:latin typeface="Lucida Calligraphy" pitchFamily="66" charset="0"/>
              </a:rPr>
              <a:t>Guess what we like most!</a:t>
            </a:r>
            <a:endParaRPr lang="el-GR" sz="2800" b="1" dirty="0"/>
          </a:p>
        </p:txBody>
      </p:sp>
      <p:pic>
        <p:nvPicPr>
          <p:cNvPr id="4" name="3 - Θέση περιεχομένου" descr="ΜΑΡΙΑ-ANTIGON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1840" y="188640"/>
            <a:ext cx="5836416" cy="6264696"/>
          </a:xfr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396552" y="-315416"/>
          <a:ext cx="4320480" cy="3168352"/>
        </p:xfrm>
        <a:graphic>
          <a:graphicData uri="http://schemas.openxmlformats.org/presentationml/2006/ole">
            <p:oleObj spid="_x0000_s1026" name="Document" r:id="rId4" imgW="5279556" imgH="4586835" progId="Word.Document.8">
              <p:embed/>
            </p:oleObj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96673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Hi everybody! We are </a:t>
            </a:r>
            <a:r>
              <a:rPr lang="en-US" dirty="0" err="1" smtClean="0"/>
              <a:t>Taxiarhis</a:t>
            </a:r>
            <a:r>
              <a:rPr lang="en-US" dirty="0" smtClean="0"/>
              <a:t> and Solon.</a:t>
            </a:r>
            <a:br>
              <a:rPr lang="en-US" dirty="0" smtClean="0"/>
            </a:br>
            <a:r>
              <a:rPr lang="en-US" dirty="0" smtClean="0"/>
              <a:t>We think you can guess what we like best!</a:t>
            </a:r>
            <a:endParaRPr lang="el-GR" dirty="0"/>
          </a:p>
        </p:txBody>
      </p:sp>
      <p:pic>
        <p:nvPicPr>
          <p:cNvPr id="4" name="3 - Θέση περιεχομένου" descr="TAXIARHIS SOLON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979450"/>
            <a:ext cx="5832648" cy="5817216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 smtClean="0">
                <a:sym typeface="Wingdings" pitchFamily="2" charset="2"/>
              </a:rPr>
              <a:t> We are Magdalene and Joanna and we are best friends. This is our hobbies in a word cloud!!!</a:t>
            </a:r>
            <a:endParaRPr lang="el-GR" sz="2800" b="1" dirty="0"/>
          </a:p>
        </p:txBody>
      </p:sp>
      <p:pic>
        <p:nvPicPr>
          <p:cNvPr id="4" name="3 - Θέση περιεχομένου" descr="μαγδαληνη ιωανν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788129"/>
            <a:ext cx="6624736" cy="6069871"/>
          </a:xfrm>
        </p:spPr>
      </p:pic>
      <p:sp>
        <p:nvSpPr>
          <p:cNvPr id="5" name="4 - Καρδιά"/>
          <p:cNvSpPr/>
          <p:nvPr/>
        </p:nvSpPr>
        <p:spPr>
          <a:xfrm>
            <a:off x="8388424" y="404664"/>
            <a:ext cx="755576" cy="432048"/>
          </a:xfrm>
          <a:prstGeom prst="heart">
            <a:avLst/>
          </a:prstGeom>
          <a:solidFill>
            <a:srgbClr val="6014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HI! We are Eve and </a:t>
            </a:r>
            <a:r>
              <a:rPr lang="en-US" dirty="0" err="1" smtClean="0"/>
              <a:t>Mirsini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Can you Guess our common </a:t>
            </a:r>
            <a:r>
              <a:rPr lang="en-US" dirty="0" err="1" smtClean="0"/>
              <a:t>faves</a:t>
            </a:r>
            <a:r>
              <a:rPr lang="en-US" dirty="0" smtClean="0"/>
              <a:t>?</a:t>
            </a:r>
            <a:endParaRPr lang="el-GR" dirty="0"/>
          </a:p>
        </p:txBody>
      </p:sp>
      <p:pic>
        <p:nvPicPr>
          <p:cNvPr id="7" name="6 - Θέση περιεχομένου" descr="myrsini e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3783" y="1124744"/>
            <a:ext cx="7580217" cy="5733256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267744" y="0"/>
            <a:ext cx="6552728" cy="141763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ym typeface="Wingdings" pitchFamily="2" charset="2"/>
              </a:rPr>
              <a:t>We’re </a:t>
            </a:r>
            <a:r>
              <a:rPr lang="en-US" dirty="0" err="1" smtClean="0">
                <a:sym typeface="Wingdings" pitchFamily="2" charset="2"/>
              </a:rPr>
              <a:t>Vaso</a:t>
            </a:r>
            <a:r>
              <a:rPr lang="en-US" dirty="0" smtClean="0">
                <a:sym typeface="Wingdings" pitchFamily="2" charset="2"/>
              </a:rPr>
              <a:t>, Irene and </a:t>
            </a:r>
            <a:r>
              <a:rPr lang="en-US" dirty="0" err="1" smtClean="0">
                <a:sym typeface="Wingdings" pitchFamily="2" charset="2"/>
              </a:rPr>
              <a:t>Evi</a:t>
            </a:r>
            <a:r>
              <a:rPr lang="en-US" dirty="0" smtClean="0">
                <a:sym typeface="Wingdings" pitchFamily="2" charset="2"/>
              </a:rPr>
              <a:t>.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We have the same interests.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What are they?</a:t>
            </a:r>
            <a:endParaRPr lang="el-GR" dirty="0"/>
          </a:p>
        </p:txBody>
      </p:sp>
      <p:pic>
        <p:nvPicPr>
          <p:cNvPr id="6" name="5 - Θέση περιεχομένου" descr="VASO,EVI,EIRHN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389241"/>
            <a:ext cx="7380312" cy="54687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4" name="Picture 2" descr="I:\A' ΘΕΟΔΩΡΑ\eTwinning\FESTIVALS\GREECE\WORD CLOUDS\My portfolio - Αντίγραφ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28883">
            <a:off x="323824" y="4558026"/>
            <a:ext cx="2770632" cy="22296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1763688" y="5157192"/>
            <a:ext cx="5486400" cy="5667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We are Billy and Bill!!</a:t>
            </a:r>
            <a:endParaRPr lang="el-GR" sz="3200" dirty="0">
              <a:solidFill>
                <a:srgbClr val="0070C0"/>
              </a:solidFill>
            </a:endParaRPr>
          </a:p>
        </p:txBody>
      </p:sp>
      <p:pic>
        <p:nvPicPr>
          <p:cNvPr id="7" name="6 - Θέση εικόνας" descr="Bill Papadopoulos-Bill Filiano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99" b="12599"/>
          <a:stretch>
            <a:fillRect/>
          </a:stretch>
        </p:blipFill>
        <p:spPr>
          <a:xfrm>
            <a:off x="755576" y="1"/>
            <a:ext cx="7755221" cy="5229200"/>
          </a:xfrm>
        </p:spPr>
      </p:pic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63688" y="5772002"/>
            <a:ext cx="5486400" cy="1085998"/>
          </a:xfrm>
          <a:solidFill>
            <a:schemeClr val="accent2"/>
          </a:solidFill>
        </p:spPr>
        <p:txBody>
          <a:bodyPr/>
          <a:lstStyle/>
          <a:p>
            <a:r>
              <a:rPr lang="en-US" sz="2800" dirty="0" smtClean="0"/>
              <a:t>We like the same things. </a:t>
            </a:r>
          </a:p>
          <a:p>
            <a:r>
              <a:rPr lang="en-US" sz="2800" dirty="0" smtClean="0"/>
              <a:t>Guess what?</a:t>
            </a:r>
            <a:endParaRPr lang="el-GR" sz="28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3491880" cy="11620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/>
              <a:t>We are ELIZABETH and EVRIDIKI.</a:t>
            </a:r>
            <a:endParaRPr lang="el-GR" sz="2800" dirty="0"/>
          </a:p>
        </p:txBody>
      </p:sp>
      <p:pic>
        <p:nvPicPr>
          <p:cNvPr id="8" name="7 - Θέση περιεχομένου" descr="ELIZABETH EVRIDI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4104456"/>
          </a:xfrm>
        </p:spPr>
      </p:pic>
      <p:sp>
        <p:nvSpPr>
          <p:cNvPr id="7" name="6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563888" y="1"/>
            <a:ext cx="5580112" cy="11967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b="1" dirty="0" smtClean="0"/>
              <a:t>What  are our common </a:t>
            </a:r>
            <a:r>
              <a:rPr lang="en-US" sz="2800" b="1" dirty="0" err="1" smtClean="0"/>
              <a:t>interests?Find</a:t>
            </a:r>
            <a:r>
              <a:rPr lang="en-US" sz="2800" b="1" dirty="0" smtClean="0"/>
              <a:t> them in the WORD CLOUD!</a:t>
            </a:r>
            <a:endParaRPr lang="el-GR" sz="2800" b="1" dirty="0"/>
          </a:p>
        </p:txBody>
      </p:sp>
      <p:pic>
        <p:nvPicPr>
          <p:cNvPr id="6" name="Picture 2" descr="I:\A' ΘΕΟΔΩΡΑ\eTwinning\FESTIVALS\GREECE\WORD CLOUDS\Photo-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013176"/>
            <a:ext cx="2237498" cy="18448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611560" y="764704"/>
            <a:ext cx="3008313" cy="16661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dirty="0" smtClean="0">
                <a:latin typeface="Baskerville Old Face" pitchFamily="18" charset="0"/>
              </a:rPr>
              <a:t>Hi!</a:t>
            </a:r>
            <a:br>
              <a:rPr lang="en-US" sz="3600" dirty="0" smtClean="0">
                <a:latin typeface="Baskerville Old Face" pitchFamily="18" charset="0"/>
              </a:rPr>
            </a:br>
            <a:r>
              <a:rPr lang="en-US" sz="3600" dirty="0" smtClean="0">
                <a:latin typeface="Baskerville Old Face" pitchFamily="18" charset="0"/>
              </a:rPr>
              <a:t>I’m </a:t>
            </a:r>
            <a:r>
              <a:rPr lang="en-US" sz="3600" dirty="0" err="1" smtClean="0">
                <a:latin typeface="Baskerville Old Face" pitchFamily="18" charset="0"/>
              </a:rPr>
              <a:t>Stratis</a:t>
            </a:r>
            <a:r>
              <a:rPr lang="en-US" sz="3600" dirty="0" smtClean="0">
                <a:latin typeface="Baskerville Old Face" pitchFamily="18" charset="0"/>
              </a:rPr>
              <a:t> and </a:t>
            </a:r>
            <a:br>
              <a:rPr lang="en-US" sz="3600" dirty="0" smtClean="0">
                <a:latin typeface="Baskerville Old Face" pitchFamily="18" charset="0"/>
              </a:rPr>
            </a:br>
            <a:r>
              <a:rPr lang="en-US" sz="3600" dirty="0" smtClean="0">
                <a:latin typeface="Baskerville Old Face" pitchFamily="18" charset="0"/>
              </a:rPr>
              <a:t>I’m  </a:t>
            </a:r>
            <a:r>
              <a:rPr lang="en-US" sz="3600" dirty="0" err="1" smtClean="0">
                <a:latin typeface="Baskerville Old Face" pitchFamily="18" charset="0"/>
              </a:rPr>
              <a:t>Panos</a:t>
            </a:r>
            <a:r>
              <a:rPr lang="en-US" sz="3600" dirty="0" smtClean="0">
                <a:latin typeface="Baskerville Old Face" pitchFamily="18" charset="0"/>
              </a:rPr>
              <a:t>.</a:t>
            </a:r>
            <a:endParaRPr lang="el-GR" sz="3600" dirty="0"/>
          </a:p>
        </p:txBody>
      </p:sp>
      <p:pic>
        <p:nvPicPr>
          <p:cNvPr id="7" name="6 - Θέση περιεχομένου" descr="Panagiotis Karlatiras Stratis Lykardopoul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-22932"/>
            <a:ext cx="4152779" cy="6880932"/>
          </a:xfrm>
        </p:spPr>
      </p:pic>
      <p:sp>
        <p:nvSpPr>
          <p:cNvPr id="9" name="8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83568" y="2996952"/>
            <a:ext cx="3008313" cy="240913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>
                <a:latin typeface="Baskerville Old Face" pitchFamily="18" charset="0"/>
              </a:rPr>
              <a:t>Look and find our hobbies and likes!</a:t>
            </a:r>
            <a:endParaRPr lang="el-GR" sz="3600" b="1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We are </a:t>
            </a:r>
            <a:r>
              <a:rPr lang="en-US" dirty="0" err="1" smtClean="0"/>
              <a:t>Fotini</a:t>
            </a:r>
            <a:r>
              <a:rPr lang="en-US" dirty="0" smtClean="0"/>
              <a:t>, Mary and Johanna!</a:t>
            </a:r>
            <a:br>
              <a:rPr lang="en-US" dirty="0" smtClean="0"/>
            </a:br>
            <a:r>
              <a:rPr lang="en-US" dirty="0" smtClean="0"/>
              <a:t>These are our hobbies!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l-GR" dirty="0"/>
          </a:p>
        </p:txBody>
      </p:sp>
      <p:pic>
        <p:nvPicPr>
          <p:cNvPr id="5" name="4 - Θέση περιεχομένου" descr="FOTINI MARY JOHANN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75655" y="1544681"/>
            <a:ext cx="7546725" cy="5313319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ANASTASIA MAG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217020"/>
            <a:ext cx="7236296" cy="5640980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268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smtClean="0">
                <a:latin typeface="Magneto" pitchFamily="82" charset="0"/>
              </a:rPr>
              <a:t>Hello</a:t>
            </a:r>
            <a:r>
              <a:rPr lang="en-US" sz="2800" dirty="0" smtClean="0">
                <a:latin typeface="Magneto" pitchFamily="82" charset="0"/>
                <a:sym typeface="Wingdings" pitchFamily="2" charset="2"/>
              </a:rPr>
              <a:t>! We’re Maya and Anastasia! </a:t>
            </a:r>
            <a:r>
              <a:rPr lang="en-US" sz="2800" smtClean="0">
                <a:latin typeface="Magneto" pitchFamily="82" charset="0"/>
                <a:sym typeface="Wingdings" pitchFamily="2" charset="2"/>
              </a:rPr>
              <a:t>We’re best </a:t>
            </a:r>
            <a:r>
              <a:rPr lang="en-US" sz="2800" dirty="0" smtClean="0">
                <a:latin typeface="Magneto" pitchFamily="82" charset="0"/>
                <a:sym typeface="Wingdings" pitchFamily="2" charset="2"/>
              </a:rPr>
              <a:t>friends! Can you guess our </a:t>
            </a:r>
            <a:r>
              <a:rPr lang="en-US" sz="2800" dirty="0" err="1" smtClean="0">
                <a:latin typeface="Magneto" pitchFamily="82" charset="0"/>
                <a:sym typeface="Wingdings" pitchFamily="2" charset="2"/>
              </a:rPr>
              <a:t>Favourite</a:t>
            </a:r>
            <a:r>
              <a:rPr lang="en-US" sz="2800" dirty="0" smtClean="0">
                <a:latin typeface="Magneto" pitchFamily="82" charset="0"/>
                <a:sym typeface="Wingdings" pitchFamily="2" charset="2"/>
              </a:rPr>
              <a:t> things?</a:t>
            </a:r>
            <a:endParaRPr lang="el-GR" sz="2800" dirty="0"/>
          </a:p>
        </p:txBody>
      </p:sp>
      <p:pic>
        <p:nvPicPr>
          <p:cNvPr id="1026" name="Picture 2" descr="I:\A' ΘΕΟΔΩΡΑ\eTwinning\FESTIVALS\GREECE\WORD CLOUDS\Photo-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3328668" cy="2420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196752"/>
            <a:ext cx="3419872" cy="306896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I’m Nick and I’m Peter.</a:t>
            </a:r>
            <a:br>
              <a:rPr lang="en-US" dirty="0" smtClean="0"/>
            </a:br>
            <a:r>
              <a:rPr lang="en-US" dirty="0" smtClean="0"/>
              <a:t>We are friends. This is our WORD CLOUD with our hobbies.</a:t>
            </a:r>
            <a:endParaRPr lang="el-GR" dirty="0"/>
          </a:p>
        </p:txBody>
      </p:sp>
      <p:pic>
        <p:nvPicPr>
          <p:cNvPr id="4" name="3 - Θέση περιεχομένου" descr="NICKANDPAN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4271071" cy="68580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2031_slide">
  <a:themeElements>
    <a:clrScheme name="Θέμα του Office 2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6B7300"/>
      </a:accent1>
      <a:accent2>
        <a:srgbClr val="177339"/>
      </a:accent2>
      <a:accent3>
        <a:srgbClr val="E2FFCA"/>
      </a:accent3>
      <a:accent4>
        <a:srgbClr val="000000"/>
      </a:accent4>
      <a:accent5>
        <a:srgbClr val="BABCAA"/>
      </a:accent5>
      <a:accent6>
        <a:srgbClr val="146833"/>
      </a:accent6>
      <a:hlink>
        <a:srgbClr val="336600"/>
      </a:hlink>
      <a:folHlink>
        <a:srgbClr val="175373"/>
      </a:folHlink>
    </a:clrScheme>
    <a:fontScheme name="Θέμα του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E2FFCA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E2FFCA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E2FFCA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E2FFCA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FFFFFF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FFFFFF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FFFFFF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6B7300"/>
      </a:accent1>
      <a:accent2>
        <a:srgbClr val="177339"/>
      </a:accent2>
      <a:accent3>
        <a:srgbClr val="E2FFCA"/>
      </a:accent3>
      <a:accent4>
        <a:srgbClr val="000000"/>
      </a:accent4>
      <a:accent5>
        <a:srgbClr val="BABCAA"/>
      </a:accent5>
      <a:accent6>
        <a:srgbClr val="146833"/>
      </a:accent6>
      <a:hlink>
        <a:srgbClr val="336600"/>
      </a:hlink>
      <a:folHlink>
        <a:srgbClr val="1753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E2FFCA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E2FFCA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E2FFCA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E2FFCA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FFFFFF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FFFFFF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FFFFFF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ind_2031_slide</Template>
  <TotalTime>73</TotalTime>
  <Words>139</Words>
  <Application>Microsoft Office PowerPoint</Application>
  <PresentationFormat>Προβολή στην οθόνη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ind_2031_slide</vt:lpstr>
      <vt:lpstr>1_Default Design</vt:lpstr>
      <vt:lpstr>Έγγραφο του Microsoft Office Word 97 - 2003</vt:lpstr>
      <vt:lpstr>OUR HOBBIES &amp; FAVES</vt:lpstr>
      <vt:lpstr>HI! We are Eve and Mirsini? Can you Guess our common faves?</vt:lpstr>
      <vt:lpstr>We’re Vaso, Irene and Evi. We have the same interests.  What are they?</vt:lpstr>
      <vt:lpstr>We are Billy and Bill!!</vt:lpstr>
      <vt:lpstr>We are ELIZABETH and EVRIDIKI.</vt:lpstr>
      <vt:lpstr>Hi! I’m Stratis and  I’m  Panos.</vt:lpstr>
      <vt:lpstr>We are Fotini, Mary and Johanna! These are our hobbies!</vt:lpstr>
      <vt:lpstr>Hello! We’re Maya and Anastasia! We’re best friends! Can you guess our Favourite things?</vt:lpstr>
      <vt:lpstr>I’m Nick and I’m Peter. We are friends. This is our WORD CLOUD with our hobbies.</vt:lpstr>
      <vt:lpstr>Hi! WE’re Mary and Antigoni. We play together and these are our FAVES! Guess what we like most!</vt:lpstr>
      <vt:lpstr>Hi everybody! We are Taxiarhis and Solon. We think you can guess what we like best!</vt:lpstr>
      <vt:lpstr> We are Magdalene and Joanna and we are best friends. This is our hobbies in a word cloud!!!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stamatis</dc:creator>
  <cp:lastModifiedBy>stamatis</cp:lastModifiedBy>
  <cp:revision>12</cp:revision>
  <dcterms:created xsi:type="dcterms:W3CDTF">2015-06-14T16:36:23Z</dcterms:created>
  <dcterms:modified xsi:type="dcterms:W3CDTF">2015-12-19T07:02:52Z</dcterms:modified>
</cp:coreProperties>
</file>