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27AE-2C7B-4F97-A556-711E356A18C6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4841-5BB1-456B-ABD4-4ECC5FAEB435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23827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7D02-C3DF-4DA3-8DBA-F349A5B89F29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30BD-B493-41BF-BB0B-0EAAA51043E1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225788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EEA8-6C5A-49F1-B1C8-70B40C297872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BB28-8FBA-41CB-BB4A-991A5C439FA2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27840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C856-527E-4F6C-8C5E-51F5F6FCC5CE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7D32-FDCF-484E-B022-2122EEDFAF06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264658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6A6B-E927-4F54-AB4A-6C06D01433E5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B12A2-304E-4EC6-81A2-0F578DAC77BD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55322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DFBE-A103-4908-A0BD-E356B78FDCDE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BE39-3728-4796-AAF4-06C92EFDE728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358126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6196E-C073-4D83-B5FA-52D842D23139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AD7B-1CA2-4812-8BD4-8EBBCB015E47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982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0AA95-2161-45FB-88B4-DE5506FD0043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F646-FB42-4ADB-AD56-7C3C89B66920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58728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73A6-9757-4B83-8406-616E8BEBEEA3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734-0889-49AB-A65C-45E0E72B0B0F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259413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C244-ABA1-4815-B55F-23FD734A30EA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D302-F3C2-45EB-91F0-A9E8DD536086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234095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BF53-3EAB-4394-87BE-0D9CE70747E2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204C-9F42-45DF-BF62-26184BA273DD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  <p:extLst>
      <p:ext uri="{BB962C8B-B14F-4D97-AF65-F5344CB8AC3E}">
        <p14:creationId xmlns:p14="http://schemas.microsoft.com/office/powerpoint/2010/main" val="429061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l-GR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l-GR" smtClean="0"/>
              <a:t>Образец текста</a:t>
            </a:r>
          </a:p>
          <a:p>
            <a:pPr lvl="1"/>
            <a:r>
              <a:rPr lang="ru-RU" altLang="el-GR" smtClean="0"/>
              <a:t>Второй уровень</a:t>
            </a:r>
          </a:p>
          <a:p>
            <a:pPr lvl="2"/>
            <a:r>
              <a:rPr lang="ru-RU" altLang="el-GR" smtClean="0"/>
              <a:t>Третий уровень</a:t>
            </a:r>
          </a:p>
          <a:p>
            <a:pPr lvl="3"/>
            <a:r>
              <a:rPr lang="ru-RU" altLang="el-GR" smtClean="0"/>
              <a:t>Четвертый уровень</a:t>
            </a:r>
          </a:p>
          <a:p>
            <a:pPr lvl="4"/>
            <a:r>
              <a:rPr lang="ru-RU" altLang="el-GR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4628A-27D6-47DA-AC2E-90C502923949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628113-8B77-40D6-9EA9-DDD48F77D767}" type="slidenum">
              <a:rPr lang="ru-RU" altLang="el-GR"/>
              <a:pPr>
                <a:defRPr/>
              </a:pPr>
              <a:t>‹#›</a:t>
            </a:fld>
            <a:endParaRPr lang="ru-RU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3500438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234"/>
          <p:cNvSpPr>
            <a:spLocks noChangeArrowheads="1" noChangeShapeType="1" noTextEdit="1"/>
          </p:cNvSpPr>
          <p:nvPr/>
        </p:nvSpPr>
        <p:spPr bwMode="auto">
          <a:xfrm>
            <a:off x="2071688" y="857250"/>
            <a:ext cx="5572125" cy="36433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347"/>
                <a:gd name="adj2" fmla="val 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or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be going to? 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053" name="WordArt 234"/>
          <p:cNvSpPr>
            <a:spLocks noChangeArrowheads="1" noChangeShapeType="1" noTextEdit="1"/>
          </p:cNvSpPr>
          <p:nvPr/>
        </p:nvSpPr>
        <p:spPr bwMode="auto">
          <a:xfrm>
            <a:off x="4000496" y="5500702"/>
            <a:ext cx="1571625" cy="500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2046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Arial" charset="0"/>
              </a:rPr>
              <a:t>Start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Forte"/>
                <a:cs typeface="Arial" charset="0"/>
              </a:rPr>
              <a:t>!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WordArt 234"/>
          <p:cNvSpPr>
            <a:spLocks noChangeArrowheads="1" noChangeShapeType="1" noTextEdit="1"/>
          </p:cNvSpPr>
          <p:nvPr/>
        </p:nvSpPr>
        <p:spPr bwMode="auto">
          <a:xfrm>
            <a:off x="642938" y="500063"/>
            <a:ext cx="8001000" cy="16430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Look! Jane … jump into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the swimming pool !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2928938" y="3643313"/>
            <a:ext cx="3643312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is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3357563" y="2643188"/>
            <a:ext cx="2643187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WordArt 234"/>
          <p:cNvSpPr>
            <a:spLocks noChangeArrowheads="1" noChangeShapeType="1" noTextEdit="1"/>
          </p:cNvSpPr>
          <p:nvPr/>
        </p:nvSpPr>
        <p:spPr bwMode="auto">
          <a:xfrm>
            <a:off x="642938" y="714375"/>
            <a:ext cx="8001000" cy="9286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am tired. I … go to bed.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2857500" y="3643313"/>
            <a:ext cx="3929063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am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3357563" y="2643188"/>
            <a:ext cx="2643187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234"/>
          <p:cNvSpPr>
            <a:spLocks noChangeArrowheads="1" noChangeShapeType="1" noTextEdit="1"/>
          </p:cNvSpPr>
          <p:nvPr/>
        </p:nvSpPr>
        <p:spPr bwMode="auto">
          <a:xfrm>
            <a:off x="500063" y="500063"/>
            <a:ext cx="8286750" cy="15001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Someone is at the door.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Don’t stand up, I … open it.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3286125" y="2643188"/>
            <a:ext cx="2786063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2857500" y="3643313"/>
            <a:ext cx="3857625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am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Ravie" panose="04040805050809020602" pitchFamily="82" charset="0"/>
                <a:cs typeface="Raavi" panose="020B0502040204020203" pitchFamily="34" charset="0"/>
              </a:rPr>
              <a:t>WELL DONE!</a:t>
            </a:r>
            <a:endParaRPr lang="el-GR" dirty="0">
              <a:solidFill>
                <a:schemeClr val="accent6">
                  <a:lumMod val="75000"/>
                </a:schemeClr>
              </a:solidFill>
              <a:cs typeface="Raavi" panose="020B0502040204020203" pitchFamily="34" charset="0"/>
            </a:endParaRPr>
          </a:p>
        </p:txBody>
      </p:sp>
      <p:pic>
        <p:nvPicPr>
          <p:cNvPr id="14339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40013"/>
            <a:ext cx="2859088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 descr="C:\Users\Марият\Desktop\pink-bird-pencil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2420938"/>
            <a:ext cx="25146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234"/>
          <p:cNvSpPr>
            <a:spLocks noChangeArrowheads="1" noChangeShapeType="1" noTextEdit="1"/>
          </p:cNvSpPr>
          <p:nvPr/>
        </p:nvSpPr>
        <p:spPr bwMode="auto">
          <a:xfrm>
            <a:off x="468313" y="463550"/>
            <a:ext cx="8064500" cy="1285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think this school year … be great!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 </a:t>
            </a:r>
            <a:endParaRPr lang="el-GR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9" name="WordArt 234"/>
          <p:cNvSpPr>
            <a:spLocks noChangeArrowheads="1" noChangeShapeType="1" noTextEdit="1"/>
          </p:cNvSpPr>
          <p:nvPr/>
        </p:nvSpPr>
        <p:spPr bwMode="auto">
          <a:xfrm>
            <a:off x="3500430" y="2643182"/>
            <a:ext cx="2143140" cy="85725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+mn-cs"/>
              </a:rPr>
              <a:t>will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WordArt 234"/>
          <p:cNvSpPr>
            <a:spLocks noChangeArrowheads="1" noChangeShapeType="1" noTextEdit="1"/>
          </p:cNvSpPr>
          <p:nvPr/>
        </p:nvSpPr>
        <p:spPr bwMode="auto">
          <a:xfrm>
            <a:off x="2928926" y="3643314"/>
            <a:ext cx="3714776" cy="1143004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itchFamily="18" charset="0"/>
                <a:cs typeface="+mn-cs"/>
              </a:rPr>
              <a:t>is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+mn-cs"/>
              </a:rPr>
              <a:t>going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itchFamily="18" charset="0"/>
                <a:cs typeface="+mn-cs"/>
              </a:rPr>
              <a:t> to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234"/>
          <p:cNvSpPr>
            <a:spLocks noChangeArrowheads="1" noChangeShapeType="1" noTextEdit="1"/>
          </p:cNvSpPr>
          <p:nvPr/>
        </p:nvSpPr>
        <p:spPr bwMode="auto">
          <a:xfrm>
            <a:off x="642938" y="642938"/>
            <a:ext cx="8143875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… work hard this school year!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promise!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2928926" y="3643314"/>
            <a:ext cx="3643338" cy="114300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+mn-cs"/>
              </a:rPr>
              <a:t>am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Forte" pitchFamily="66" charset="0"/>
                <a:cs typeface="+mn-cs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+mn-cs"/>
              </a:rPr>
              <a:t>going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Forte" pitchFamily="66" charset="0"/>
                <a:cs typeface="+mn-cs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+mn-cs"/>
              </a:rPr>
              <a:t>to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3357554" y="2643182"/>
            <a:ext cx="2643206" cy="85725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itchFamily="82" charset="0"/>
                <a:cs typeface="+mn-cs"/>
              </a:rPr>
              <a:t>will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+mn-lt"/>
                <a:cs typeface="+mn-cs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48DD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234"/>
          <p:cNvSpPr>
            <a:spLocks noChangeArrowheads="1" noChangeShapeType="1" noTextEdit="1"/>
          </p:cNvSpPr>
          <p:nvPr/>
        </p:nvSpPr>
        <p:spPr bwMode="auto">
          <a:xfrm>
            <a:off x="463550" y="623888"/>
            <a:ext cx="8429625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Look at the clouds! It … rain soon!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2928938" y="3643313"/>
            <a:ext cx="3643312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is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3357563" y="2643188"/>
            <a:ext cx="2643187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234"/>
          <p:cNvSpPr>
            <a:spLocks noChangeArrowheads="1" noChangeShapeType="1" noTextEdit="1"/>
          </p:cNvSpPr>
          <p:nvPr/>
        </p:nvSpPr>
        <p:spPr bwMode="auto">
          <a:xfrm>
            <a:off x="323850" y="714375"/>
            <a:ext cx="8677275" cy="1071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… tell anyone.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  You can trust me.(=εμπιστευτείς)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3286125" y="2643188"/>
            <a:ext cx="2786063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won’t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WordArt 234"/>
          <p:cNvSpPr>
            <a:spLocks noChangeArrowheads="1" noChangeShapeType="1" noTextEdit="1"/>
          </p:cNvSpPr>
          <p:nvPr/>
        </p:nvSpPr>
        <p:spPr bwMode="auto">
          <a:xfrm>
            <a:off x="2714625" y="3643313"/>
            <a:ext cx="4214813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am not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234"/>
          <p:cNvSpPr>
            <a:spLocks noChangeArrowheads="1" noChangeShapeType="1" noTextEdit="1"/>
          </p:cNvSpPr>
          <p:nvPr/>
        </p:nvSpPr>
        <p:spPr bwMode="auto">
          <a:xfrm>
            <a:off x="642938" y="785813"/>
            <a:ext cx="8143875" cy="1000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Be careful! You … fall down! 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2928938" y="3643313"/>
            <a:ext cx="3786187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are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3357563" y="2643188"/>
            <a:ext cx="2643187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234"/>
          <p:cNvSpPr>
            <a:spLocks noChangeArrowheads="1" noChangeShapeType="1" noTextEdit="1"/>
          </p:cNvSpPr>
          <p:nvPr/>
        </p:nvSpPr>
        <p:spPr bwMode="auto">
          <a:xfrm>
            <a:off x="357188" y="428625"/>
            <a:ext cx="8501062" cy="17859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If you are thirsty, 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… buy some juice for you. 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3286125" y="2643188"/>
            <a:ext cx="2786063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2857500" y="3643313"/>
            <a:ext cx="3857625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am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WordArt 234"/>
          <p:cNvSpPr>
            <a:spLocks noChangeArrowheads="1" noChangeShapeType="1" noTextEdit="1"/>
          </p:cNvSpPr>
          <p:nvPr/>
        </p:nvSpPr>
        <p:spPr bwMode="auto">
          <a:xfrm>
            <a:off x="500063" y="357188"/>
            <a:ext cx="8358187" cy="15001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We … visit our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friends next summer.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We have planned it. 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2928938" y="3643313"/>
            <a:ext cx="3786187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are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3357563" y="2643188"/>
            <a:ext cx="2643187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Марият\Desktop\pink-bird-penci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2025"/>
            <a:ext cx="22145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C:\Users\Марият\Desktop\red-bird-blue-flow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143250"/>
            <a:ext cx="28575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WordArt 234"/>
          <p:cNvSpPr>
            <a:spLocks noChangeArrowheads="1" noChangeShapeType="1" noTextEdit="1"/>
          </p:cNvSpPr>
          <p:nvPr/>
        </p:nvSpPr>
        <p:spPr bwMode="auto">
          <a:xfrm>
            <a:off x="642938" y="428625"/>
            <a:ext cx="8001000" cy="1643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I … help you with your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project, I promise!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WordArt 234"/>
          <p:cNvSpPr>
            <a:spLocks noChangeArrowheads="1" noChangeShapeType="1" noTextEdit="1"/>
          </p:cNvSpPr>
          <p:nvPr/>
        </p:nvSpPr>
        <p:spPr bwMode="auto">
          <a:xfrm>
            <a:off x="3286125" y="2643188"/>
            <a:ext cx="2786063" cy="8572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will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WordArt 234"/>
          <p:cNvSpPr>
            <a:spLocks noChangeArrowheads="1" noChangeShapeType="1" noTextEdit="1"/>
          </p:cNvSpPr>
          <p:nvPr/>
        </p:nvSpPr>
        <p:spPr bwMode="auto">
          <a:xfrm>
            <a:off x="2857500" y="3643313"/>
            <a:ext cx="3857625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Ravie" panose="04040805050809020602" pitchFamily="82" charset="0"/>
              </a:rPr>
              <a:t>am going to </a:t>
            </a:r>
            <a:endParaRPr lang="el-G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180</Words>
  <Application>Microsoft Office PowerPoint</Application>
  <PresentationFormat>Προβολή στην οθόνη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Ravie</vt:lpstr>
      <vt:lpstr>Raavi</vt:lpstr>
      <vt:lpstr>Тема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WELL DONE!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Марият</dc:creator>
  <cp:lastModifiedBy>QUEST</cp:lastModifiedBy>
  <cp:revision>11</cp:revision>
  <dcterms:created xsi:type="dcterms:W3CDTF">2014-08-28T21:12:18Z</dcterms:created>
  <dcterms:modified xsi:type="dcterms:W3CDTF">2020-04-06T18:31:50Z</dcterms:modified>
</cp:coreProperties>
</file>