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4F03-3C66-410C-BE98-5F8F039C3EE5}" type="datetimeFigureOut">
              <a:rPr lang="el-GR" smtClean="0"/>
              <a:t>2/2/2016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20FB-E97A-4C50-9F85-E4370E2126F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4F03-3C66-410C-BE98-5F8F039C3EE5}" type="datetimeFigureOut">
              <a:rPr lang="el-GR" smtClean="0"/>
              <a:t>2/2/2016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20FB-E97A-4C50-9F85-E4370E2126F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4F03-3C66-410C-BE98-5F8F039C3EE5}" type="datetimeFigureOut">
              <a:rPr lang="el-GR" smtClean="0"/>
              <a:t>2/2/2016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20FB-E97A-4C50-9F85-E4370E2126F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4F03-3C66-410C-BE98-5F8F039C3EE5}" type="datetimeFigureOut">
              <a:rPr lang="el-GR" smtClean="0"/>
              <a:t>2/2/2016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20FB-E97A-4C50-9F85-E4370E2126F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4F03-3C66-410C-BE98-5F8F039C3EE5}" type="datetimeFigureOut">
              <a:rPr lang="el-GR" smtClean="0"/>
              <a:t>2/2/2016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20FB-E97A-4C50-9F85-E4370E2126F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4F03-3C66-410C-BE98-5F8F039C3EE5}" type="datetimeFigureOut">
              <a:rPr lang="el-GR" smtClean="0"/>
              <a:t>2/2/2016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20FB-E97A-4C50-9F85-E4370E2126F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4F03-3C66-410C-BE98-5F8F039C3EE5}" type="datetimeFigureOut">
              <a:rPr lang="el-GR" smtClean="0"/>
              <a:t>2/2/2016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20FB-E97A-4C50-9F85-E4370E2126F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4F03-3C66-410C-BE98-5F8F039C3EE5}" type="datetimeFigureOut">
              <a:rPr lang="el-GR" smtClean="0"/>
              <a:t>2/2/2016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20FB-E97A-4C50-9F85-E4370E2126F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4F03-3C66-410C-BE98-5F8F039C3EE5}" type="datetimeFigureOut">
              <a:rPr lang="el-GR" smtClean="0"/>
              <a:t>2/2/2016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20FB-E97A-4C50-9F85-E4370E2126F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4F03-3C66-410C-BE98-5F8F039C3EE5}" type="datetimeFigureOut">
              <a:rPr lang="el-GR" smtClean="0"/>
              <a:t>2/2/2016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20FB-E97A-4C50-9F85-E4370E2126F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4F03-3C66-410C-BE98-5F8F039C3EE5}" type="datetimeFigureOut">
              <a:rPr lang="el-GR" smtClean="0"/>
              <a:t>2/2/2016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0B20FB-E97A-4C50-9F85-E4370E2126F3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474F03-3C66-410C-BE98-5F8F039C3EE5}" type="datetimeFigureOut">
              <a:rPr lang="el-GR" smtClean="0"/>
              <a:t>2/2/2016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0B20FB-E97A-4C50-9F85-E4370E2126F3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71600" y="404665"/>
            <a:ext cx="7272808" cy="10801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THREE HIERARCHS:</a:t>
            </a:r>
            <a:br>
              <a:rPr lang="en-US" dirty="0" smtClean="0"/>
            </a:br>
            <a:r>
              <a:rPr lang="en-US" dirty="0" smtClean="0"/>
              <a:t>A SCHOOL HOLIDAY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32560" y="2708920"/>
            <a:ext cx="6163776" cy="208823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magia tia\Desktop\15-01-16__Oi_Treis_Ierarx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912768" cy="468052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3 hierarchs\pizap.com14230737720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615608" y="692696"/>
            <a:ext cx="3528392" cy="1133516"/>
          </a:xfrm>
        </p:spPr>
        <p:txBody>
          <a:bodyPr>
            <a:noAutofit/>
          </a:bodyPr>
          <a:lstStyle/>
          <a:p>
            <a:r>
              <a:rPr lang="en-US" sz="3600" dirty="0" smtClean="0"/>
              <a:t>WE ALSO PAINT PICTURES OF THE 3 HIERARCHS</a:t>
            </a:r>
            <a:endParaRPr lang="el-GR" sz="3600" dirty="0"/>
          </a:p>
        </p:txBody>
      </p:sp>
      <p:pic>
        <p:nvPicPr>
          <p:cNvPr id="3075" name="Picture 3" descr="E:\3 hierarchs\pizap.com14230739412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94" y="2969568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1578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3 hierarchs\pizap.com14230742012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5373216"/>
            <a:ext cx="8064896" cy="1440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BY:</a:t>
            </a:r>
            <a:r>
              <a:rPr lang="en-US" dirty="0" smtClean="0">
                <a:solidFill>
                  <a:srgbClr val="7030A0"/>
                </a:solidFill>
              </a:rPr>
              <a:t>  MAYA AVAGIANOY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AND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ANASTASIA AVAGIANOY</a:t>
            </a:r>
            <a:endParaRPr lang="el-G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31640" y="620688"/>
            <a:ext cx="6192688" cy="1440160"/>
          </a:xfrm>
        </p:spPr>
        <p:txBody>
          <a:bodyPr/>
          <a:lstStyle/>
          <a:p>
            <a:r>
              <a:rPr lang="en-US" dirty="0" smtClean="0"/>
              <a:t>ST. BASIL THE GREAT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555776" y="2708920"/>
            <a:ext cx="2736304" cy="2592288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2050" name="Picture 2" descr="C:\Users\magia tia\Desktop\0101_Vasile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8"/>
            <a:ext cx="4896544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640960" cy="1224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ST. GREGORY THE THEOLOGIAN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131840" y="3212976"/>
            <a:ext cx="201622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3074" name="Picture 2" descr="C:\Users\magia tia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88840"/>
            <a:ext cx="3528392" cy="48691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1440160"/>
          </a:xfrm>
        </p:spPr>
        <p:txBody>
          <a:bodyPr/>
          <a:lstStyle/>
          <a:p>
            <a:r>
              <a:rPr lang="en-US" dirty="0" smtClean="0"/>
              <a:t>ST. JOHN CHRYSOSTOM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203848" y="3228536"/>
            <a:ext cx="1872208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098" name="Picture 2" descr="C:\Users\magia tia\Desktop\Agios_Ioannis_Chrysosto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09813"/>
            <a:ext cx="5256584" cy="356745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532440" cy="2160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THREE HIERARCHS WERE  AMONG THE GREATEST TEAGHERS  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707904" y="3228536"/>
            <a:ext cx="2304256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122" name="Picture 2" descr="C:\Users\magia tia\Desktop\03a403c103b503b903c2-039903b503c103b1030103c103c703b503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6624736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8215064" cy="36724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THE THREE HIERARCHS FOLLOW THE BIBLE AND SAY :  “DO NOT FORGET TO DO GOOD AND TO </a:t>
            </a:r>
            <a:r>
              <a:rPr lang="en-US" smtClean="0"/>
              <a:t>SHARE WITHOTHERS</a:t>
            </a:r>
            <a:r>
              <a:rPr lang="en-US" dirty="0" smtClean="0"/>
              <a:t>” 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059832" y="4437112"/>
            <a:ext cx="1440160" cy="2232248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8194" name="Picture 2" descr="C:\Users\magia tia\Desktop\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538" y="4149080"/>
            <a:ext cx="6638925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20162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CELEBRATE THE FEAST OF THE THREE HIERARCHS TOGETHER ON 30</a:t>
            </a:r>
            <a:r>
              <a:rPr lang="en-US" baseline="30000" dirty="0" smtClean="0"/>
              <a:t>th</a:t>
            </a:r>
            <a:r>
              <a:rPr lang="en-US" dirty="0" smtClean="0"/>
              <a:t> JANUARY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059832" y="3228536"/>
            <a:ext cx="1800200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7170" name="Picture 2" descr="C:\Users\magia tia\Desktop\EORTH_TRION_IERARXON_ARGOLID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5112568" cy="38610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69470" y="-8772"/>
            <a:ext cx="7851648" cy="122413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ON THAT DAY THE PUPILS GO TO CHURCH AND LISTEN TO THE LITURGY</a:t>
            </a:r>
            <a:r>
              <a:rPr lang="en-US" dirty="0" smtClean="0"/>
              <a:t>.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059832" y="3228536"/>
            <a:ext cx="1800200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 descr="E:\3 hierarchs\Photo-01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-2659" r="-464" b="2671"/>
          <a:stretch/>
        </p:blipFill>
        <p:spPr bwMode="auto">
          <a:xfrm rot="5400000">
            <a:off x="1764000" y="1566000"/>
            <a:ext cx="5664631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2689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7504" y="-8772"/>
            <a:ext cx="8496944" cy="1133516"/>
          </a:xfrm>
        </p:spPr>
        <p:txBody>
          <a:bodyPr>
            <a:noAutofit/>
          </a:bodyPr>
          <a:lstStyle/>
          <a:p>
            <a:r>
              <a:rPr lang="en-US" sz="3600" dirty="0" smtClean="0"/>
              <a:t>AFTER THAT AT SCHOOL WE CUT UP THE HOLY BREAD AND GIVE IT TO THE PUPILS. 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059832" y="3228536"/>
            <a:ext cx="1800200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2050" name="Picture 2" descr="E:\3 hierarchs\Photo-0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23374" y="1309074"/>
            <a:ext cx="5733256" cy="53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669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103</Words>
  <Application>Microsoft Office PowerPoint</Application>
  <PresentationFormat>Προβολή στην οθόνη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Ροή</vt:lpstr>
      <vt:lpstr>THE THREE HIERARCHS: A SCHOOL HOLIDAY</vt:lpstr>
      <vt:lpstr>ST. BASIL THE GREAT</vt:lpstr>
      <vt:lpstr>ST. GREGORY THE THEOLOGIAN</vt:lpstr>
      <vt:lpstr>ST. JOHN CHRYSOSTOM</vt:lpstr>
      <vt:lpstr>THE THREE HIERARCHS WERE  AMONG THE GREATEST TEAGHERS   </vt:lpstr>
      <vt:lpstr>  THE THREE HIERARCHS FOLLOW THE BIBLE AND SAY :  “DO NOT FORGET TO DO GOOD AND TO SHARE WITHOTHERS”  </vt:lpstr>
      <vt:lpstr>WE CELEBRATE THE FEAST OF THE THREE HIERARCHS TOGETHER ON 30th JANUARY </vt:lpstr>
      <vt:lpstr>ON THAT DAY THE PUPILS GO TO CHURCH AND LISTEN TO THE LITURGY. </vt:lpstr>
      <vt:lpstr>AFTER THAT AT SCHOOL WE CUT UP THE HOLY BREAD AND GIVE IT TO THE PUPILS. </vt:lpstr>
      <vt:lpstr>WE ALSO PAINT PICTURES OF THE 3 HIERARCHS</vt:lpstr>
      <vt:lpstr>BY:  MAYA AVAGIANOY AND ANASTASIA AVAGIANOY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THREE HIERARCHS</dc:title>
  <dc:creator>magia tia</dc:creator>
  <cp:lastModifiedBy>student3</cp:lastModifiedBy>
  <cp:revision>12</cp:revision>
  <dcterms:created xsi:type="dcterms:W3CDTF">2016-01-31T19:02:04Z</dcterms:created>
  <dcterms:modified xsi:type="dcterms:W3CDTF">2016-02-02T08:26:06Z</dcterms:modified>
</cp:coreProperties>
</file>