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6" r:id="rId2"/>
    <p:sldId id="267" r:id="rId3"/>
    <p:sldId id="268" r:id="rId4"/>
    <p:sldId id="256" r:id="rId5"/>
    <p:sldId id="258" r:id="rId6"/>
    <p:sldId id="270" r:id="rId7"/>
    <p:sldId id="259" r:id="rId8"/>
    <p:sldId id="260" r:id="rId9"/>
    <p:sldId id="273" r:id="rId10"/>
    <p:sldId id="261" r:id="rId11"/>
    <p:sldId id="271" r:id="rId12"/>
    <p:sldId id="272" r:id="rId13"/>
    <p:sldId id="269" r:id="rId14"/>
  </p:sldIdLst>
  <p:sldSz cx="9144000" cy="6858000" type="screen4x3"/>
  <p:notesSz cx="6858000" cy="9144000"/>
  <p:defaultTextStyle>
    <a:defPPr>
      <a:defRPr lang="el-G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3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4" name="19 - Ορθογώνιο"/>
          <p:cNvSpPr/>
          <p:nvPr/>
        </p:nvSpPr>
        <p:spPr>
          <a:xfrm flipV="1">
            <a:off x="5410200" y="3810000"/>
            <a:ext cx="3733800" cy="90488"/>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5" name="20 - Ορθογώνιο"/>
          <p:cNvSpPr/>
          <p:nvPr/>
        </p:nvSpPr>
        <p:spPr>
          <a:xfrm flipV="1">
            <a:off x="5410200" y="3897313"/>
            <a:ext cx="3733800" cy="19208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6" name="21 - Ορθογώνιο"/>
          <p:cNvSpPr/>
          <p:nvPr/>
        </p:nvSpPr>
        <p:spPr>
          <a:xfrm flipV="1">
            <a:off x="5410200" y="4114800"/>
            <a:ext cx="3733800"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7" name="23 - Ορθογώνιο"/>
          <p:cNvSpPr/>
          <p:nvPr/>
        </p:nvSpPr>
        <p:spPr>
          <a:xfrm flipV="1">
            <a:off x="5410200" y="4164013"/>
            <a:ext cx="1965325" cy="19050"/>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0" name="24 - Ορθογώνιο"/>
          <p:cNvSpPr/>
          <p:nvPr/>
        </p:nvSpPr>
        <p:spPr>
          <a:xfrm flipV="1">
            <a:off x="5410200" y="4198938"/>
            <a:ext cx="1965325"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useBgFill="1">
        <p:nvSpPr>
          <p:cNvPr id="11" name="25 - Στρογγυλεμένο ορθογώνιο"/>
          <p:cNvSpPr/>
          <p:nvPr/>
        </p:nvSpPr>
        <p:spPr bwMode="white">
          <a:xfrm>
            <a:off x="5410200" y="3962400"/>
            <a:ext cx="3063875" cy="26988"/>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useBgFill="1">
        <p:nvSpPr>
          <p:cNvPr id="12" name="26 - Στρογγυλεμένο ορθογώνιο"/>
          <p:cNvSpPr/>
          <p:nvPr/>
        </p:nvSpPr>
        <p:spPr bwMode="white">
          <a:xfrm>
            <a:off x="7377113" y="4060825"/>
            <a:ext cx="1600200" cy="36513"/>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3" name="40 - Ορθογώνιο"/>
          <p:cNvSpPr/>
          <p:nvPr/>
        </p:nvSpPr>
        <p:spPr>
          <a:xfrm>
            <a:off x="0" y="3649663"/>
            <a:ext cx="9144000" cy="2444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4" name="41 - Ορθογώνιο"/>
          <p:cNvSpPr/>
          <p:nvPr/>
        </p:nvSpPr>
        <p:spPr>
          <a:xfrm>
            <a:off x="0" y="3675063"/>
            <a:ext cx="9144000" cy="1412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5" name="42 - Ορθογώνιο"/>
          <p:cNvSpPr/>
          <p:nvPr/>
        </p:nvSpPr>
        <p:spPr>
          <a:xfrm flipV="1">
            <a:off x="6413500" y="3643313"/>
            <a:ext cx="2730500" cy="247650"/>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6" name="43 - Ορθογώνιο"/>
          <p:cNvSpPr/>
          <p:nvPr/>
        </p:nvSpPr>
        <p:spPr>
          <a:xfrm>
            <a:off x="0" y="0"/>
            <a:ext cx="9144000" cy="37020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8" name="7 - Τίτλος"/>
          <p:cNvSpPr>
            <a:spLocks noGrp="1"/>
          </p:cNvSpPr>
          <p:nvPr>
            <p:ph type="ctrTitle"/>
          </p:nvPr>
        </p:nvSpPr>
        <p:spPr>
          <a:xfrm>
            <a:off x="457200" y="2401887"/>
            <a:ext cx="8458200" cy="1470025"/>
          </a:xfrm>
        </p:spPr>
        <p:txBody>
          <a:bodyPr anchor="b"/>
          <a:lstStyle>
            <a:lvl1pPr>
              <a:defRPr sz="4400">
                <a:solidFill>
                  <a:schemeClr val="bg1"/>
                </a:solidFill>
              </a:defRPr>
            </a:lvl1pPr>
          </a:lstStyle>
          <a:p>
            <a:r>
              <a:rPr lang="el-GR" smtClean="0"/>
              <a:t>Kλικ για επεξεργασία του τίτλου</a:t>
            </a:r>
            <a:endParaRPr lang="en-US"/>
          </a:p>
        </p:txBody>
      </p:sp>
      <p:sp>
        <p:nvSpPr>
          <p:cNvPr id="9" name="8 - Υπότιτλος"/>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l-GR" smtClean="0"/>
              <a:t>Κάντε κλικ για να επεξεργαστείτε τον υπότιτλο του υποδείγματος</a:t>
            </a:r>
            <a:endParaRPr lang="en-US"/>
          </a:p>
        </p:txBody>
      </p:sp>
      <p:sp>
        <p:nvSpPr>
          <p:cNvPr id="17" name="27 - Θέση ημερομηνίας"/>
          <p:cNvSpPr>
            <a:spLocks noGrp="1"/>
          </p:cNvSpPr>
          <p:nvPr>
            <p:ph type="dt" sz="half" idx="10"/>
          </p:nvPr>
        </p:nvSpPr>
        <p:spPr>
          <a:xfrm>
            <a:off x="6705600" y="4206875"/>
            <a:ext cx="960438" cy="457200"/>
          </a:xfrm>
        </p:spPr>
        <p:txBody>
          <a:bodyPr/>
          <a:lstStyle>
            <a:lvl1pPr>
              <a:defRPr/>
            </a:lvl1pPr>
          </a:lstStyle>
          <a:p>
            <a:pPr>
              <a:defRPr/>
            </a:pPr>
            <a:fld id="{9507292E-72C8-4D2C-9808-439F0C92BA2D}" type="datetimeFigureOut">
              <a:rPr lang="el-GR"/>
              <a:pPr>
                <a:defRPr/>
              </a:pPr>
              <a:t>24/7/2018</a:t>
            </a:fld>
            <a:endParaRPr lang="el-GR"/>
          </a:p>
        </p:txBody>
      </p:sp>
      <p:sp>
        <p:nvSpPr>
          <p:cNvPr id="18" name="16 - Θέση υποσέλιδου"/>
          <p:cNvSpPr>
            <a:spLocks noGrp="1"/>
          </p:cNvSpPr>
          <p:nvPr>
            <p:ph type="ftr" sz="quarter" idx="11"/>
          </p:nvPr>
        </p:nvSpPr>
        <p:spPr>
          <a:xfrm>
            <a:off x="5410200" y="4205288"/>
            <a:ext cx="1295400" cy="457200"/>
          </a:xfrm>
        </p:spPr>
        <p:txBody>
          <a:bodyPr/>
          <a:lstStyle>
            <a:lvl1pPr>
              <a:defRPr/>
            </a:lvl1pPr>
          </a:lstStyle>
          <a:p>
            <a:pPr>
              <a:defRPr/>
            </a:pPr>
            <a:endParaRPr lang="el-GR"/>
          </a:p>
        </p:txBody>
      </p:sp>
      <p:sp>
        <p:nvSpPr>
          <p:cNvPr id="19" name="28 - Θέση αριθμού διαφάνειας"/>
          <p:cNvSpPr>
            <a:spLocks noGrp="1"/>
          </p:cNvSpPr>
          <p:nvPr>
            <p:ph type="sldNum" sz="quarter" idx="12"/>
          </p:nvPr>
        </p:nvSpPr>
        <p:spPr>
          <a:xfrm>
            <a:off x="8320088" y="1588"/>
            <a:ext cx="747712" cy="365125"/>
          </a:xfrm>
        </p:spPr>
        <p:txBody>
          <a:bodyPr/>
          <a:lstStyle>
            <a:lvl1pPr>
              <a:defRPr>
                <a:solidFill>
                  <a:schemeClr val="bg1"/>
                </a:solidFill>
              </a:defRPr>
            </a:lvl1pPr>
          </a:lstStyle>
          <a:p>
            <a:pPr>
              <a:defRPr/>
            </a:pPr>
            <a:fld id="{B7FB2565-6C1F-4694-A886-69D72DB0A419}" type="slidenum">
              <a:rPr lang="el-GR" altLang="el-GR"/>
              <a:pPr>
                <a:defRPr/>
              </a:pPr>
              <a:t>‹#›</a:t>
            </a:fld>
            <a:endParaRPr lang="el-GR" altLang="el-GR"/>
          </a:p>
        </p:txBody>
      </p:sp>
    </p:spTree>
    <p:extLst>
      <p:ext uri="{BB962C8B-B14F-4D97-AF65-F5344CB8AC3E}">
        <p14:creationId xmlns:p14="http://schemas.microsoft.com/office/powerpoint/2010/main" val="2596900511"/>
      </p:ext>
    </p:extLst>
  </p:cSld>
  <p:clrMapOvr>
    <a:masterClrMapping/>
  </p:clrMapOvr>
  <p:transition spd="med">
    <p:pull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13 - Θέση ημερομηνίας"/>
          <p:cNvSpPr>
            <a:spLocks noGrp="1"/>
          </p:cNvSpPr>
          <p:nvPr>
            <p:ph type="dt" sz="half" idx="10"/>
          </p:nvPr>
        </p:nvSpPr>
        <p:spPr/>
        <p:txBody>
          <a:bodyPr/>
          <a:lstStyle>
            <a:lvl1pPr>
              <a:defRPr/>
            </a:lvl1pPr>
          </a:lstStyle>
          <a:p>
            <a:pPr>
              <a:defRPr/>
            </a:pPr>
            <a:fld id="{ED28206A-0DA5-4AF4-B4D6-846E5ACCCEF8}" type="datetimeFigureOut">
              <a:rPr lang="el-GR"/>
              <a:pPr>
                <a:defRPr/>
              </a:pPr>
              <a:t>24/7/2018</a:t>
            </a:fld>
            <a:endParaRPr lang="el-GR"/>
          </a:p>
        </p:txBody>
      </p:sp>
      <p:sp>
        <p:nvSpPr>
          <p:cNvPr id="5" name="2 - Θέση υποσέλιδου"/>
          <p:cNvSpPr>
            <a:spLocks noGrp="1"/>
          </p:cNvSpPr>
          <p:nvPr>
            <p:ph type="ftr" sz="quarter" idx="11"/>
          </p:nvPr>
        </p:nvSpPr>
        <p:spPr/>
        <p:txBody>
          <a:bodyPr/>
          <a:lstStyle>
            <a:lvl1pPr>
              <a:defRPr/>
            </a:lvl1pPr>
          </a:lstStyle>
          <a:p>
            <a:pPr>
              <a:defRPr/>
            </a:pPr>
            <a:endParaRPr lang="el-GR"/>
          </a:p>
        </p:txBody>
      </p:sp>
      <p:sp>
        <p:nvSpPr>
          <p:cNvPr id="6" name="22 - Θέση αριθμού διαφάνειας"/>
          <p:cNvSpPr>
            <a:spLocks noGrp="1"/>
          </p:cNvSpPr>
          <p:nvPr>
            <p:ph type="sldNum" sz="quarter" idx="12"/>
          </p:nvPr>
        </p:nvSpPr>
        <p:spPr/>
        <p:txBody>
          <a:bodyPr/>
          <a:lstStyle>
            <a:lvl1pPr>
              <a:defRPr/>
            </a:lvl1pPr>
          </a:lstStyle>
          <a:p>
            <a:pPr>
              <a:defRPr/>
            </a:pPr>
            <a:fld id="{97098417-FE48-433D-9282-333A6B8B1A6F}" type="slidenum">
              <a:rPr lang="el-GR" altLang="el-GR"/>
              <a:pPr>
                <a:defRPr/>
              </a:pPr>
              <a:t>‹#›</a:t>
            </a:fld>
            <a:endParaRPr lang="el-GR" altLang="el-GR"/>
          </a:p>
        </p:txBody>
      </p:sp>
    </p:spTree>
    <p:extLst>
      <p:ext uri="{BB962C8B-B14F-4D97-AF65-F5344CB8AC3E}">
        <p14:creationId xmlns:p14="http://schemas.microsoft.com/office/powerpoint/2010/main" val="324395843"/>
      </p:ext>
    </p:extLst>
  </p:cSld>
  <p:clrMapOvr>
    <a:masterClrMapping/>
  </p:clrMapOvr>
  <p:transition spd="med">
    <p:pull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781800" y="1143000"/>
            <a:ext cx="1905000" cy="5486400"/>
          </a:xfrm>
        </p:spPr>
        <p:txBody>
          <a:bodyPr vert="eaVert"/>
          <a:lstStyle/>
          <a:p>
            <a:r>
              <a:rPr lang="el-GR" smtClean="0"/>
              <a:t>Kλικ για επεξεργασία του τίτλου</a:t>
            </a:r>
            <a:endParaRPr lang="en-US"/>
          </a:p>
        </p:txBody>
      </p:sp>
      <p:sp>
        <p:nvSpPr>
          <p:cNvPr id="3" name="2 - Θέση κατακόρυφου κειμένου"/>
          <p:cNvSpPr>
            <a:spLocks noGrp="1"/>
          </p:cNvSpPr>
          <p:nvPr>
            <p:ph type="body" orient="vert" idx="1"/>
          </p:nvPr>
        </p:nvSpPr>
        <p:spPr>
          <a:xfrm>
            <a:off x="457200" y="1143000"/>
            <a:ext cx="6248400" cy="5486400"/>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13 - Θέση ημερομηνίας"/>
          <p:cNvSpPr>
            <a:spLocks noGrp="1"/>
          </p:cNvSpPr>
          <p:nvPr>
            <p:ph type="dt" sz="half" idx="10"/>
          </p:nvPr>
        </p:nvSpPr>
        <p:spPr/>
        <p:txBody>
          <a:bodyPr/>
          <a:lstStyle>
            <a:lvl1pPr>
              <a:defRPr/>
            </a:lvl1pPr>
          </a:lstStyle>
          <a:p>
            <a:pPr>
              <a:defRPr/>
            </a:pPr>
            <a:fld id="{46E77788-4561-4D97-8561-EF0F0B24E355}" type="datetimeFigureOut">
              <a:rPr lang="el-GR"/>
              <a:pPr>
                <a:defRPr/>
              </a:pPr>
              <a:t>24/7/2018</a:t>
            </a:fld>
            <a:endParaRPr lang="el-GR"/>
          </a:p>
        </p:txBody>
      </p:sp>
      <p:sp>
        <p:nvSpPr>
          <p:cNvPr id="5" name="2 - Θέση υποσέλιδου"/>
          <p:cNvSpPr>
            <a:spLocks noGrp="1"/>
          </p:cNvSpPr>
          <p:nvPr>
            <p:ph type="ftr" sz="quarter" idx="11"/>
          </p:nvPr>
        </p:nvSpPr>
        <p:spPr/>
        <p:txBody>
          <a:bodyPr/>
          <a:lstStyle>
            <a:lvl1pPr>
              <a:defRPr/>
            </a:lvl1pPr>
          </a:lstStyle>
          <a:p>
            <a:pPr>
              <a:defRPr/>
            </a:pPr>
            <a:endParaRPr lang="el-GR"/>
          </a:p>
        </p:txBody>
      </p:sp>
      <p:sp>
        <p:nvSpPr>
          <p:cNvPr id="6" name="22 - Θέση αριθμού διαφάνειας"/>
          <p:cNvSpPr>
            <a:spLocks noGrp="1"/>
          </p:cNvSpPr>
          <p:nvPr>
            <p:ph type="sldNum" sz="quarter" idx="12"/>
          </p:nvPr>
        </p:nvSpPr>
        <p:spPr/>
        <p:txBody>
          <a:bodyPr/>
          <a:lstStyle>
            <a:lvl1pPr>
              <a:defRPr/>
            </a:lvl1pPr>
          </a:lstStyle>
          <a:p>
            <a:pPr>
              <a:defRPr/>
            </a:pPr>
            <a:fld id="{BD36F812-B7AE-4A30-B3FA-B48CBEB60488}" type="slidenum">
              <a:rPr lang="el-GR" altLang="el-GR"/>
              <a:pPr>
                <a:defRPr/>
              </a:pPr>
              <a:t>‹#›</a:t>
            </a:fld>
            <a:endParaRPr lang="el-GR" altLang="el-GR"/>
          </a:p>
        </p:txBody>
      </p:sp>
    </p:spTree>
    <p:extLst>
      <p:ext uri="{BB962C8B-B14F-4D97-AF65-F5344CB8AC3E}">
        <p14:creationId xmlns:p14="http://schemas.microsoft.com/office/powerpoint/2010/main" val="3350950965"/>
      </p:ext>
    </p:extLst>
  </p:cSld>
  <p:clrMapOvr>
    <a:masterClrMapping/>
  </p:clrMapOvr>
  <p:transition spd="med">
    <p:pull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13 - Θέση ημερομηνίας"/>
          <p:cNvSpPr>
            <a:spLocks noGrp="1"/>
          </p:cNvSpPr>
          <p:nvPr>
            <p:ph type="dt" sz="half" idx="10"/>
          </p:nvPr>
        </p:nvSpPr>
        <p:spPr/>
        <p:txBody>
          <a:bodyPr/>
          <a:lstStyle>
            <a:lvl1pPr>
              <a:defRPr/>
            </a:lvl1pPr>
          </a:lstStyle>
          <a:p>
            <a:pPr>
              <a:defRPr/>
            </a:pPr>
            <a:fld id="{E9B9C40E-72B1-47C8-A03E-171D6A09FDBC}" type="datetimeFigureOut">
              <a:rPr lang="el-GR"/>
              <a:pPr>
                <a:defRPr/>
              </a:pPr>
              <a:t>24/7/2018</a:t>
            </a:fld>
            <a:endParaRPr lang="el-GR"/>
          </a:p>
        </p:txBody>
      </p:sp>
      <p:sp>
        <p:nvSpPr>
          <p:cNvPr id="5" name="2 - Θέση υποσέλιδου"/>
          <p:cNvSpPr>
            <a:spLocks noGrp="1"/>
          </p:cNvSpPr>
          <p:nvPr>
            <p:ph type="ftr" sz="quarter" idx="11"/>
          </p:nvPr>
        </p:nvSpPr>
        <p:spPr/>
        <p:txBody>
          <a:bodyPr/>
          <a:lstStyle>
            <a:lvl1pPr>
              <a:defRPr/>
            </a:lvl1pPr>
          </a:lstStyle>
          <a:p>
            <a:pPr>
              <a:defRPr/>
            </a:pPr>
            <a:endParaRPr lang="el-GR"/>
          </a:p>
        </p:txBody>
      </p:sp>
      <p:sp>
        <p:nvSpPr>
          <p:cNvPr id="6" name="22 - Θέση αριθμού διαφάνειας"/>
          <p:cNvSpPr>
            <a:spLocks noGrp="1"/>
          </p:cNvSpPr>
          <p:nvPr>
            <p:ph type="sldNum" sz="quarter" idx="12"/>
          </p:nvPr>
        </p:nvSpPr>
        <p:spPr/>
        <p:txBody>
          <a:bodyPr/>
          <a:lstStyle>
            <a:lvl1pPr>
              <a:defRPr/>
            </a:lvl1pPr>
          </a:lstStyle>
          <a:p>
            <a:pPr>
              <a:defRPr/>
            </a:pPr>
            <a:fld id="{E62A2654-0C9A-4CEC-B3A6-54FE9926539E}" type="slidenum">
              <a:rPr lang="el-GR" altLang="el-GR"/>
              <a:pPr>
                <a:defRPr/>
              </a:pPr>
              <a:t>‹#›</a:t>
            </a:fld>
            <a:endParaRPr lang="el-GR" altLang="el-GR"/>
          </a:p>
        </p:txBody>
      </p:sp>
    </p:spTree>
    <p:extLst>
      <p:ext uri="{BB962C8B-B14F-4D97-AF65-F5344CB8AC3E}">
        <p14:creationId xmlns:p14="http://schemas.microsoft.com/office/powerpoint/2010/main" val="2792383263"/>
      </p:ext>
    </p:extLst>
  </p:cSld>
  <p:clrMapOvr>
    <a:masterClrMapping/>
  </p:clrMapOvr>
  <p:transition spd="med">
    <p:pull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lang="el-GR" smtClean="0"/>
              <a:t>Kλικ για επεξεργασία του τίτλου</a:t>
            </a:r>
            <a:endParaRPr lang="en-US"/>
          </a:p>
        </p:txBody>
      </p:sp>
      <p:sp>
        <p:nvSpPr>
          <p:cNvPr id="3" name="2 - Θέση κειμένου"/>
          <p:cNvSpPr>
            <a:spLocks noGrp="1"/>
          </p:cNvSpPr>
          <p:nvPr>
            <p:ph type="body" idx="1"/>
          </p:nvPr>
        </p:nvSpPr>
        <p:spPr>
          <a:xfrm>
            <a:off x="722313" y="3367088"/>
            <a:ext cx="7772400" cy="1509712"/>
          </a:xfrm>
        </p:spPr>
        <p:txBody>
          <a:bodyPr/>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l-GR" smtClean="0"/>
              <a:t>Kλικ για επεξεργασία των στυλ του υποδείγματος</a:t>
            </a:r>
          </a:p>
        </p:txBody>
      </p:sp>
      <p:sp>
        <p:nvSpPr>
          <p:cNvPr id="4" name="13 - Θέση ημερομηνίας"/>
          <p:cNvSpPr>
            <a:spLocks noGrp="1"/>
          </p:cNvSpPr>
          <p:nvPr>
            <p:ph type="dt" sz="half" idx="10"/>
          </p:nvPr>
        </p:nvSpPr>
        <p:spPr/>
        <p:txBody>
          <a:bodyPr/>
          <a:lstStyle>
            <a:lvl1pPr>
              <a:defRPr/>
            </a:lvl1pPr>
          </a:lstStyle>
          <a:p>
            <a:pPr>
              <a:defRPr/>
            </a:pPr>
            <a:fld id="{225BC0EA-9ED9-4533-86CB-84AAE4C6DFEB}" type="datetimeFigureOut">
              <a:rPr lang="el-GR"/>
              <a:pPr>
                <a:defRPr/>
              </a:pPr>
              <a:t>24/7/2018</a:t>
            </a:fld>
            <a:endParaRPr lang="el-GR"/>
          </a:p>
        </p:txBody>
      </p:sp>
      <p:sp>
        <p:nvSpPr>
          <p:cNvPr id="5" name="2 - Θέση υποσέλιδου"/>
          <p:cNvSpPr>
            <a:spLocks noGrp="1"/>
          </p:cNvSpPr>
          <p:nvPr>
            <p:ph type="ftr" sz="quarter" idx="11"/>
          </p:nvPr>
        </p:nvSpPr>
        <p:spPr/>
        <p:txBody>
          <a:bodyPr/>
          <a:lstStyle>
            <a:lvl1pPr>
              <a:defRPr/>
            </a:lvl1pPr>
          </a:lstStyle>
          <a:p>
            <a:pPr>
              <a:defRPr/>
            </a:pPr>
            <a:endParaRPr lang="el-GR"/>
          </a:p>
        </p:txBody>
      </p:sp>
      <p:sp>
        <p:nvSpPr>
          <p:cNvPr id="6" name="22 - Θέση αριθμού διαφάνειας"/>
          <p:cNvSpPr>
            <a:spLocks noGrp="1"/>
          </p:cNvSpPr>
          <p:nvPr>
            <p:ph type="sldNum" sz="quarter" idx="12"/>
          </p:nvPr>
        </p:nvSpPr>
        <p:spPr/>
        <p:txBody>
          <a:bodyPr/>
          <a:lstStyle>
            <a:lvl1pPr>
              <a:defRPr/>
            </a:lvl1pPr>
          </a:lstStyle>
          <a:p>
            <a:pPr>
              <a:defRPr/>
            </a:pPr>
            <a:fld id="{E24032F9-E4BE-4246-9665-6313CA1B690E}" type="slidenum">
              <a:rPr lang="el-GR" altLang="el-GR"/>
              <a:pPr>
                <a:defRPr/>
              </a:pPr>
              <a:t>‹#›</a:t>
            </a:fld>
            <a:endParaRPr lang="el-GR" altLang="el-GR"/>
          </a:p>
        </p:txBody>
      </p:sp>
    </p:spTree>
    <p:extLst>
      <p:ext uri="{BB962C8B-B14F-4D97-AF65-F5344CB8AC3E}">
        <p14:creationId xmlns:p14="http://schemas.microsoft.com/office/powerpoint/2010/main" val="1444685340"/>
      </p:ext>
    </p:extLst>
  </p:cSld>
  <p:clrMapOvr>
    <a:masterClrMapping/>
  </p:clrMapOvr>
  <p:transition spd="med">
    <p:pull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περιεχομένου"/>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περιεχομένου"/>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13 - Θέση ημερομηνίας"/>
          <p:cNvSpPr>
            <a:spLocks noGrp="1"/>
          </p:cNvSpPr>
          <p:nvPr>
            <p:ph type="dt" sz="half" idx="10"/>
          </p:nvPr>
        </p:nvSpPr>
        <p:spPr/>
        <p:txBody>
          <a:bodyPr/>
          <a:lstStyle>
            <a:lvl1pPr>
              <a:defRPr/>
            </a:lvl1pPr>
          </a:lstStyle>
          <a:p>
            <a:pPr>
              <a:defRPr/>
            </a:pPr>
            <a:fld id="{5A018842-D933-4771-8B6D-98322DC6754D}" type="datetimeFigureOut">
              <a:rPr lang="el-GR"/>
              <a:pPr>
                <a:defRPr/>
              </a:pPr>
              <a:t>24/7/2018</a:t>
            </a:fld>
            <a:endParaRPr lang="el-GR"/>
          </a:p>
        </p:txBody>
      </p:sp>
      <p:sp>
        <p:nvSpPr>
          <p:cNvPr id="6" name="2 - Θέση υποσέλιδου"/>
          <p:cNvSpPr>
            <a:spLocks noGrp="1"/>
          </p:cNvSpPr>
          <p:nvPr>
            <p:ph type="ftr" sz="quarter" idx="11"/>
          </p:nvPr>
        </p:nvSpPr>
        <p:spPr/>
        <p:txBody>
          <a:bodyPr/>
          <a:lstStyle>
            <a:lvl1pPr>
              <a:defRPr/>
            </a:lvl1pPr>
          </a:lstStyle>
          <a:p>
            <a:pPr>
              <a:defRPr/>
            </a:pPr>
            <a:endParaRPr lang="el-GR"/>
          </a:p>
        </p:txBody>
      </p:sp>
      <p:sp>
        <p:nvSpPr>
          <p:cNvPr id="7" name="22 - Θέση αριθμού διαφάνειας"/>
          <p:cNvSpPr>
            <a:spLocks noGrp="1"/>
          </p:cNvSpPr>
          <p:nvPr>
            <p:ph type="sldNum" sz="quarter" idx="12"/>
          </p:nvPr>
        </p:nvSpPr>
        <p:spPr/>
        <p:txBody>
          <a:bodyPr/>
          <a:lstStyle>
            <a:lvl1pPr>
              <a:defRPr/>
            </a:lvl1pPr>
          </a:lstStyle>
          <a:p>
            <a:pPr>
              <a:defRPr/>
            </a:pPr>
            <a:fld id="{580D7455-CE8C-4F6C-9C0E-D9CB014F9AFE}" type="slidenum">
              <a:rPr lang="el-GR" altLang="el-GR"/>
              <a:pPr>
                <a:defRPr/>
              </a:pPr>
              <a:t>‹#›</a:t>
            </a:fld>
            <a:endParaRPr lang="el-GR" altLang="el-GR"/>
          </a:p>
        </p:txBody>
      </p:sp>
    </p:spTree>
    <p:extLst>
      <p:ext uri="{BB962C8B-B14F-4D97-AF65-F5344CB8AC3E}">
        <p14:creationId xmlns:p14="http://schemas.microsoft.com/office/powerpoint/2010/main" val="2230979480"/>
      </p:ext>
    </p:extLst>
  </p:cSld>
  <p:clrMapOvr>
    <a:masterClrMapping/>
  </p:clrMapOvr>
  <p:transition spd="med">
    <p:pull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381000" y="1143000"/>
            <a:ext cx="8382000" cy="1069848"/>
          </a:xfrm>
        </p:spPr>
        <p:txBody>
          <a:bodyPr/>
          <a:lstStyle>
            <a:lvl1pPr>
              <a:defRPr sz="4000" b="0" i="0" cap="none" baseline="0"/>
            </a:lvl1pPr>
          </a:lstStyle>
          <a:p>
            <a:r>
              <a:rPr lang="el-GR" smtClean="0"/>
              <a:t>Kλικ για επεξεργασία του τίτλου</a:t>
            </a:r>
            <a:endParaRPr lang="en-US"/>
          </a:p>
        </p:txBody>
      </p:sp>
      <p:sp>
        <p:nvSpPr>
          <p:cNvPr id="3" name="2 - Θέση κειμένου"/>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6" name="5 - Θέση περιεχομένου"/>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7" name="25 - Θέση ημερομηνίας"/>
          <p:cNvSpPr>
            <a:spLocks noGrp="1"/>
          </p:cNvSpPr>
          <p:nvPr>
            <p:ph type="dt" sz="half" idx="10"/>
          </p:nvPr>
        </p:nvSpPr>
        <p:spPr/>
        <p:txBody>
          <a:bodyPr rtlCol="0"/>
          <a:lstStyle>
            <a:lvl1pPr>
              <a:defRPr/>
            </a:lvl1pPr>
          </a:lstStyle>
          <a:p>
            <a:pPr>
              <a:defRPr/>
            </a:pPr>
            <a:fld id="{2BD599E4-922A-42E3-9042-F392C9556918}" type="datetimeFigureOut">
              <a:rPr lang="el-GR"/>
              <a:pPr>
                <a:defRPr/>
              </a:pPr>
              <a:t>24/7/2018</a:t>
            </a:fld>
            <a:endParaRPr lang="el-GR"/>
          </a:p>
        </p:txBody>
      </p:sp>
      <p:sp>
        <p:nvSpPr>
          <p:cNvPr id="8" name="26 - Θέση αριθμού διαφάνειας"/>
          <p:cNvSpPr>
            <a:spLocks noGrp="1"/>
          </p:cNvSpPr>
          <p:nvPr>
            <p:ph type="sldNum" sz="quarter" idx="11"/>
          </p:nvPr>
        </p:nvSpPr>
        <p:spPr/>
        <p:txBody>
          <a:bodyPr/>
          <a:lstStyle>
            <a:lvl1pPr>
              <a:defRPr/>
            </a:lvl1pPr>
          </a:lstStyle>
          <a:p>
            <a:pPr>
              <a:defRPr/>
            </a:pPr>
            <a:fld id="{C40FE4CB-978D-4A4B-983F-1204FB242BFB}" type="slidenum">
              <a:rPr lang="el-GR" altLang="el-GR"/>
              <a:pPr>
                <a:defRPr/>
              </a:pPr>
              <a:t>‹#›</a:t>
            </a:fld>
            <a:endParaRPr lang="el-GR" altLang="el-GR"/>
          </a:p>
        </p:txBody>
      </p:sp>
      <p:sp>
        <p:nvSpPr>
          <p:cNvPr id="9" name="27 - Θέση υποσέλιδου"/>
          <p:cNvSpPr>
            <a:spLocks noGrp="1"/>
          </p:cNvSpPr>
          <p:nvPr>
            <p:ph type="ftr" sz="quarter" idx="12"/>
          </p:nvPr>
        </p:nvSpPr>
        <p:spPr/>
        <p:txBody>
          <a:bodyPr rtlCol="0"/>
          <a:lstStyle>
            <a:lvl1pPr>
              <a:defRPr/>
            </a:lvl1pPr>
          </a:lstStyle>
          <a:p>
            <a:pPr>
              <a:defRPr/>
            </a:pPr>
            <a:endParaRPr lang="el-GR"/>
          </a:p>
        </p:txBody>
      </p:sp>
    </p:spTree>
    <p:extLst>
      <p:ext uri="{BB962C8B-B14F-4D97-AF65-F5344CB8AC3E}">
        <p14:creationId xmlns:p14="http://schemas.microsoft.com/office/powerpoint/2010/main" val="1111860518"/>
      </p:ext>
    </p:extLst>
  </p:cSld>
  <p:clrMapOvr>
    <a:masterClrMapping/>
  </p:clrMapOvr>
  <p:transition spd="med">
    <p:pull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143000"/>
            <a:ext cx="8229600" cy="1069848"/>
          </a:xfrm>
        </p:spPr>
        <p:txBody>
          <a:bodyPr/>
          <a:lstStyle>
            <a:lvl1pPr>
              <a:defRPr sz="4000">
                <a:solidFill>
                  <a:schemeClr val="tx2"/>
                </a:solidFill>
              </a:defRPr>
            </a:lvl1pPr>
          </a:lstStyle>
          <a:p>
            <a:r>
              <a:rPr lang="el-GR" smtClean="0"/>
              <a:t>Kλικ για επεξεργασία του τίτλου</a:t>
            </a:r>
            <a:endParaRPr lang="en-US"/>
          </a:p>
        </p:txBody>
      </p:sp>
      <p:sp>
        <p:nvSpPr>
          <p:cNvPr id="3" name="2 - Θέση ημερομηνίας"/>
          <p:cNvSpPr>
            <a:spLocks noGrp="1"/>
          </p:cNvSpPr>
          <p:nvPr>
            <p:ph type="dt" sz="half" idx="10"/>
          </p:nvPr>
        </p:nvSpPr>
        <p:spPr>
          <a:xfrm>
            <a:off x="6583363" y="612775"/>
            <a:ext cx="957262" cy="457200"/>
          </a:xfrm>
        </p:spPr>
        <p:txBody>
          <a:bodyPr/>
          <a:lstStyle>
            <a:lvl1pPr>
              <a:defRPr/>
            </a:lvl1pPr>
          </a:lstStyle>
          <a:p>
            <a:pPr>
              <a:defRPr/>
            </a:pPr>
            <a:fld id="{699E88B1-EAF8-4927-AEBE-481A9EAE5986}" type="datetimeFigureOut">
              <a:rPr lang="el-GR"/>
              <a:pPr>
                <a:defRPr/>
              </a:pPr>
              <a:t>24/7/2018</a:t>
            </a:fld>
            <a:endParaRPr lang="el-GR"/>
          </a:p>
        </p:txBody>
      </p:sp>
      <p:sp>
        <p:nvSpPr>
          <p:cNvPr id="4" name="3 - Θέση υποσέλιδου"/>
          <p:cNvSpPr>
            <a:spLocks noGrp="1"/>
          </p:cNvSpPr>
          <p:nvPr>
            <p:ph type="ftr" sz="quarter" idx="11"/>
          </p:nvPr>
        </p:nvSpPr>
        <p:spPr/>
        <p:txBody>
          <a:bodyPr/>
          <a:lstStyle>
            <a:lvl1pPr>
              <a:defRPr/>
            </a:lvl1pPr>
          </a:lstStyle>
          <a:p>
            <a:pPr>
              <a:defRPr/>
            </a:pPr>
            <a:endParaRPr lang="el-GR"/>
          </a:p>
        </p:txBody>
      </p:sp>
      <p:sp>
        <p:nvSpPr>
          <p:cNvPr id="5" name="4 - Θέση αριθμού διαφάνειας"/>
          <p:cNvSpPr>
            <a:spLocks noGrp="1"/>
          </p:cNvSpPr>
          <p:nvPr>
            <p:ph type="sldNum" sz="quarter" idx="12"/>
          </p:nvPr>
        </p:nvSpPr>
        <p:spPr/>
        <p:txBody>
          <a:bodyPr/>
          <a:lstStyle>
            <a:lvl1pPr>
              <a:defRPr/>
            </a:lvl1pPr>
          </a:lstStyle>
          <a:p>
            <a:pPr>
              <a:defRPr/>
            </a:pPr>
            <a:fld id="{89B4A73F-5A9E-4C43-B368-D9ED4328DEA2}" type="slidenum">
              <a:rPr lang="el-GR" altLang="el-GR"/>
              <a:pPr>
                <a:defRPr/>
              </a:pPr>
              <a:t>‹#›</a:t>
            </a:fld>
            <a:endParaRPr lang="el-GR" altLang="el-GR"/>
          </a:p>
        </p:txBody>
      </p:sp>
    </p:spTree>
    <p:extLst>
      <p:ext uri="{BB962C8B-B14F-4D97-AF65-F5344CB8AC3E}">
        <p14:creationId xmlns:p14="http://schemas.microsoft.com/office/powerpoint/2010/main" val="1676346006"/>
      </p:ext>
    </p:extLst>
  </p:cSld>
  <p:clrMapOvr>
    <a:masterClrMapping/>
  </p:clrMapOvr>
  <p:transition spd="med">
    <p:pull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3 - Θέση ημερομηνίας"/>
          <p:cNvSpPr>
            <a:spLocks noGrp="1"/>
          </p:cNvSpPr>
          <p:nvPr>
            <p:ph type="dt" sz="half" idx="10"/>
          </p:nvPr>
        </p:nvSpPr>
        <p:spPr/>
        <p:txBody>
          <a:bodyPr/>
          <a:lstStyle>
            <a:lvl1pPr>
              <a:defRPr/>
            </a:lvl1pPr>
          </a:lstStyle>
          <a:p>
            <a:pPr>
              <a:defRPr/>
            </a:pPr>
            <a:fld id="{5F1A1597-C59A-40C3-B746-A7EA7CA4B4A6}" type="datetimeFigureOut">
              <a:rPr lang="el-GR"/>
              <a:pPr>
                <a:defRPr/>
              </a:pPr>
              <a:t>24/7/2018</a:t>
            </a:fld>
            <a:endParaRPr lang="el-GR"/>
          </a:p>
        </p:txBody>
      </p:sp>
      <p:sp>
        <p:nvSpPr>
          <p:cNvPr id="3" name="2 - Θέση υποσέλιδου"/>
          <p:cNvSpPr>
            <a:spLocks noGrp="1"/>
          </p:cNvSpPr>
          <p:nvPr>
            <p:ph type="ftr" sz="quarter" idx="11"/>
          </p:nvPr>
        </p:nvSpPr>
        <p:spPr/>
        <p:txBody>
          <a:bodyPr/>
          <a:lstStyle>
            <a:lvl1pPr>
              <a:defRPr/>
            </a:lvl1pPr>
          </a:lstStyle>
          <a:p>
            <a:pPr>
              <a:defRPr/>
            </a:pPr>
            <a:endParaRPr lang="el-GR"/>
          </a:p>
        </p:txBody>
      </p:sp>
      <p:sp>
        <p:nvSpPr>
          <p:cNvPr id="4" name="22 - Θέση αριθμού διαφάνειας"/>
          <p:cNvSpPr>
            <a:spLocks noGrp="1"/>
          </p:cNvSpPr>
          <p:nvPr>
            <p:ph type="sldNum" sz="quarter" idx="12"/>
          </p:nvPr>
        </p:nvSpPr>
        <p:spPr/>
        <p:txBody>
          <a:bodyPr/>
          <a:lstStyle>
            <a:lvl1pPr>
              <a:defRPr/>
            </a:lvl1pPr>
          </a:lstStyle>
          <a:p>
            <a:pPr>
              <a:defRPr/>
            </a:pPr>
            <a:fld id="{8FEBCBA0-F5E5-48CF-83B0-F89C5782BF84}" type="slidenum">
              <a:rPr lang="el-GR" altLang="el-GR"/>
              <a:pPr>
                <a:defRPr/>
              </a:pPr>
              <a:t>‹#›</a:t>
            </a:fld>
            <a:endParaRPr lang="el-GR" altLang="el-GR"/>
          </a:p>
        </p:txBody>
      </p:sp>
    </p:spTree>
    <p:extLst>
      <p:ext uri="{BB962C8B-B14F-4D97-AF65-F5344CB8AC3E}">
        <p14:creationId xmlns:p14="http://schemas.microsoft.com/office/powerpoint/2010/main" val="618254381"/>
      </p:ext>
    </p:extLst>
  </p:cSld>
  <p:clrMapOvr>
    <a:masterClrMapping/>
  </p:clrMapOvr>
  <p:transition spd="med">
    <p:pull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5353496" y="1101970"/>
            <a:ext cx="3383280" cy="877824"/>
          </a:xfrm>
        </p:spPr>
        <p:txBody>
          <a:bodyPr anchor="b"/>
          <a:lstStyle>
            <a:lvl1pPr algn="l">
              <a:buNone/>
              <a:defRPr sz="1800" b="1"/>
            </a:lvl1pPr>
          </a:lstStyle>
          <a:p>
            <a:r>
              <a:rPr lang="el-GR" smtClean="0"/>
              <a:t>Kλικ για επεξεργασία του τίτλου</a:t>
            </a:r>
            <a:endParaRPr lang="en-US"/>
          </a:p>
        </p:txBody>
      </p:sp>
      <p:sp>
        <p:nvSpPr>
          <p:cNvPr id="3" name="2 - Θέση κειμένου"/>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13 - Θέση ημερομηνίας"/>
          <p:cNvSpPr>
            <a:spLocks noGrp="1"/>
          </p:cNvSpPr>
          <p:nvPr>
            <p:ph type="dt" sz="half" idx="10"/>
          </p:nvPr>
        </p:nvSpPr>
        <p:spPr/>
        <p:txBody>
          <a:bodyPr/>
          <a:lstStyle>
            <a:lvl1pPr>
              <a:defRPr/>
            </a:lvl1pPr>
          </a:lstStyle>
          <a:p>
            <a:pPr>
              <a:defRPr/>
            </a:pPr>
            <a:fld id="{061C01AA-AA15-47A9-9362-ECB8348D2EEE}" type="datetimeFigureOut">
              <a:rPr lang="el-GR"/>
              <a:pPr>
                <a:defRPr/>
              </a:pPr>
              <a:t>24/7/2018</a:t>
            </a:fld>
            <a:endParaRPr lang="el-GR"/>
          </a:p>
        </p:txBody>
      </p:sp>
      <p:sp>
        <p:nvSpPr>
          <p:cNvPr id="6" name="2 - Θέση υποσέλιδου"/>
          <p:cNvSpPr>
            <a:spLocks noGrp="1"/>
          </p:cNvSpPr>
          <p:nvPr>
            <p:ph type="ftr" sz="quarter" idx="11"/>
          </p:nvPr>
        </p:nvSpPr>
        <p:spPr/>
        <p:txBody>
          <a:bodyPr/>
          <a:lstStyle>
            <a:lvl1pPr>
              <a:defRPr/>
            </a:lvl1pPr>
          </a:lstStyle>
          <a:p>
            <a:pPr>
              <a:defRPr/>
            </a:pPr>
            <a:endParaRPr lang="el-GR"/>
          </a:p>
        </p:txBody>
      </p:sp>
      <p:sp>
        <p:nvSpPr>
          <p:cNvPr id="7" name="22 - Θέση αριθμού διαφάνειας"/>
          <p:cNvSpPr>
            <a:spLocks noGrp="1"/>
          </p:cNvSpPr>
          <p:nvPr>
            <p:ph type="sldNum" sz="quarter" idx="12"/>
          </p:nvPr>
        </p:nvSpPr>
        <p:spPr/>
        <p:txBody>
          <a:bodyPr/>
          <a:lstStyle>
            <a:lvl1pPr>
              <a:defRPr/>
            </a:lvl1pPr>
          </a:lstStyle>
          <a:p>
            <a:pPr>
              <a:defRPr/>
            </a:pPr>
            <a:fld id="{3EF20D25-9B34-4FEE-AD88-CF3C14D7D5A9}" type="slidenum">
              <a:rPr lang="el-GR" altLang="el-GR"/>
              <a:pPr>
                <a:defRPr/>
              </a:pPr>
              <a:t>‹#›</a:t>
            </a:fld>
            <a:endParaRPr lang="el-GR" altLang="el-GR"/>
          </a:p>
        </p:txBody>
      </p:sp>
    </p:spTree>
    <p:extLst>
      <p:ext uri="{BB962C8B-B14F-4D97-AF65-F5344CB8AC3E}">
        <p14:creationId xmlns:p14="http://schemas.microsoft.com/office/powerpoint/2010/main" val="2448309170"/>
      </p:ext>
    </p:extLst>
  </p:cSld>
  <p:clrMapOvr>
    <a:masterClrMapping/>
  </p:clrMapOvr>
  <p:transition spd="med">
    <p:pull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lang="el-GR" smtClean="0"/>
              <a:t>Kλικ για επεξεργασία του τίτλου</a:t>
            </a:r>
            <a:endParaRPr lang="en-US"/>
          </a:p>
        </p:txBody>
      </p:sp>
      <p:sp>
        <p:nvSpPr>
          <p:cNvPr id="3" name="2 - Θέση εικόνας"/>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normAutofit/>
          </a:bodyPr>
          <a:lstStyle>
            <a:lvl1pPr marL="0" indent="0">
              <a:buNone/>
              <a:defRPr sz="3200"/>
            </a:lvl1pPr>
          </a:lstStyle>
          <a:p>
            <a:pPr lvl="0"/>
            <a:r>
              <a:rPr lang="el-GR" noProof="0" smtClean="0"/>
              <a:t>Κάντε κλικ στο εικονίδιο για να προσθέσετε μια εικόνα</a:t>
            </a:r>
            <a:endParaRPr lang="en-US" noProof="0" dirty="0"/>
          </a:p>
        </p:txBody>
      </p:sp>
      <p:sp>
        <p:nvSpPr>
          <p:cNvPr id="4" name="3 - Θέση κειμένου"/>
          <p:cNvSpPr>
            <a:spLocks noGrp="1"/>
          </p:cNvSpPr>
          <p:nvPr>
            <p:ph type="body" sz="half" idx="2"/>
          </p:nvPr>
        </p:nvSpPr>
        <p:spPr>
          <a:xfrm>
            <a:off x="6088443" y="3274308"/>
            <a:ext cx="2590800" cy="2516489"/>
          </a:xfrm>
        </p:spPr>
        <p:txBody>
          <a:bodyPr lIns="0" tIns="0" rIns="45720"/>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a:r>
              <a:rPr lang="el-GR" smtClean="0"/>
              <a:t>Kλικ για επεξεργασία των στυλ του υποδείγματος</a:t>
            </a:r>
          </a:p>
        </p:txBody>
      </p:sp>
      <p:sp>
        <p:nvSpPr>
          <p:cNvPr id="5" name="13 - Θέση ημερομηνίας"/>
          <p:cNvSpPr>
            <a:spLocks noGrp="1"/>
          </p:cNvSpPr>
          <p:nvPr>
            <p:ph type="dt" sz="half" idx="10"/>
          </p:nvPr>
        </p:nvSpPr>
        <p:spPr/>
        <p:txBody>
          <a:bodyPr/>
          <a:lstStyle>
            <a:lvl1pPr>
              <a:defRPr/>
            </a:lvl1pPr>
          </a:lstStyle>
          <a:p>
            <a:pPr>
              <a:defRPr/>
            </a:pPr>
            <a:fld id="{9495BC09-2B9A-4DED-B233-B97297F1BA2C}" type="datetimeFigureOut">
              <a:rPr lang="el-GR"/>
              <a:pPr>
                <a:defRPr/>
              </a:pPr>
              <a:t>24/7/2018</a:t>
            </a:fld>
            <a:endParaRPr lang="el-GR"/>
          </a:p>
        </p:txBody>
      </p:sp>
      <p:sp>
        <p:nvSpPr>
          <p:cNvPr id="6" name="2 - Θέση υποσέλιδου"/>
          <p:cNvSpPr>
            <a:spLocks noGrp="1"/>
          </p:cNvSpPr>
          <p:nvPr>
            <p:ph type="ftr" sz="quarter" idx="11"/>
          </p:nvPr>
        </p:nvSpPr>
        <p:spPr/>
        <p:txBody>
          <a:bodyPr/>
          <a:lstStyle>
            <a:lvl1pPr>
              <a:defRPr/>
            </a:lvl1pPr>
          </a:lstStyle>
          <a:p>
            <a:pPr>
              <a:defRPr/>
            </a:pPr>
            <a:endParaRPr lang="el-GR"/>
          </a:p>
        </p:txBody>
      </p:sp>
      <p:sp>
        <p:nvSpPr>
          <p:cNvPr id="7" name="22 - Θέση αριθμού διαφάνειας"/>
          <p:cNvSpPr>
            <a:spLocks noGrp="1"/>
          </p:cNvSpPr>
          <p:nvPr>
            <p:ph type="sldNum" sz="quarter" idx="12"/>
          </p:nvPr>
        </p:nvSpPr>
        <p:spPr/>
        <p:txBody>
          <a:bodyPr/>
          <a:lstStyle>
            <a:lvl1pPr>
              <a:defRPr/>
            </a:lvl1pPr>
          </a:lstStyle>
          <a:p>
            <a:pPr>
              <a:defRPr/>
            </a:pPr>
            <a:fld id="{48A05D11-CFA2-43E6-91EC-8E3082053B2C}" type="slidenum">
              <a:rPr lang="el-GR" altLang="el-GR"/>
              <a:pPr>
                <a:defRPr/>
              </a:pPr>
              <a:t>‹#›</a:t>
            </a:fld>
            <a:endParaRPr lang="el-GR" altLang="el-GR"/>
          </a:p>
        </p:txBody>
      </p:sp>
    </p:spTree>
    <p:extLst>
      <p:ext uri="{BB962C8B-B14F-4D97-AF65-F5344CB8AC3E}">
        <p14:creationId xmlns:p14="http://schemas.microsoft.com/office/powerpoint/2010/main" val="1629824433"/>
      </p:ext>
    </p:extLst>
  </p:cSld>
  <p:clrMapOvr>
    <a:masterClrMapping/>
  </p:clrMapOvr>
  <p:transition spd="med">
    <p:pull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27 - Ορθογώνιο"/>
          <p:cNvSpPr/>
          <p:nvPr/>
        </p:nvSpPr>
        <p:spPr>
          <a:xfrm>
            <a:off x="0" y="366713"/>
            <a:ext cx="9144000" cy="8413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9" name="28 - Ορθογώνιο"/>
          <p:cNvSpPr/>
          <p:nvPr/>
        </p:nvSpPr>
        <p:spPr>
          <a:xfrm>
            <a:off x="0" y="0"/>
            <a:ext cx="9144000" cy="3111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30" name="29 - Ορθογώνιο"/>
          <p:cNvSpPr/>
          <p:nvPr/>
        </p:nvSpPr>
        <p:spPr>
          <a:xfrm>
            <a:off x="0" y="307975"/>
            <a:ext cx="9144000" cy="92075"/>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31" name="30 - Ορθογώνιο"/>
          <p:cNvSpPr/>
          <p:nvPr/>
        </p:nvSpPr>
        <p:spPr>
          <a:xfrm flipV="1">
            <a:off x="5410200" y="360363"/>
            <a:ext cx="3733800" cy="904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32" name="31 - Ορθογώνιο"/>
          <p:cNvSpPr/>
          <p:nvPr/>
        </p:nvSpPr>
        <p:spPr>
          <a:xfrm flipV="1">
            <a:off x="5410200" y="439738"/>
            <a:ext cx="3733800" cy="1809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useBgFill="1">
        <p:nvSpPr>
          <p:cNvPr id="33" name="32 - Στρογγυλεμένο ορθογώνιο"/>
          <p:cNvSpPr/>
          <p:nvPr/>
        </p:nvSpPr>
        <p:spPr bwMode="white">
          <a:xfrm>
            <a:off x="5407025" y="496888"/>
            <a:ext cx="3063875" cy="28575"/>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useBgFill="1">
        <p:nvSpPr>
          <p:cNvPr id="34" name="33 - Στρογγυλεμένο ορθογώνιο"/>
          <p:cNvSpPr/>
          <p:nvPr/>
        </p:nvSpPr>
        <p:spPr bwMode="white">
          <a:xfrm>
            <a:off x="7373938" y="588963"/>
            <a:ext cx="16002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35" name="34 - Ορθογώνιο"/>
          <p:cNvSpPr/>
          <p:nvPr/>
        </p:nvSpPr>
        <p:spPr bwMode="invGray">
          <a:xfrm>
            <a:off x="9085263" y="-1588"/>
            <a:ext cx="57150"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36" name="35 - Ορθογώνιο"/>
          <p:cNvSpPr/>
          <p:nvPr/>
        </p:nvSpPr>
        <p:spPr bwMode="invGray">
          <a:xfrm>
            <a:off x="9043988" y="-1588"/>
            <a:ext cx="28575"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37" name="36 - Ορθογώνιο"/>
          <p:cNvSpPr/>
          <p:nvPr/>
        </p:nvSpPr>
        <p:spPr bwMode="invGray">
          <a:xfrm>
            <a:off x="9024938" y="-1588"/>
            <a:ext cx="9525"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38" name="37 - Ορθογώνιο"/>
          <p:cNvSpPr/>
          <p:nvPr/>
        </p:nvSpPr>
        <p:spPr bwMode="invGray">
          <a:xfrm>
            <a:off x="8975725" y="-1588"/>
            <a:ext cx="26988"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39" name="38 - Ορθογώνιο"/>
          <p:cNvSpPr/>
          <p:nvPr/>
        </p:nvSpPr>
        <p:spPr bwMode="invGray">
          <a:xfrm>
            <a:off x="8915400" y="0"/>
            <a:ext cx="55563"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40" name="39 - Ορθογώνιο"/>
          <p:cNvSpPr/>
          <p:nvPr/>
        </p:nvSpPr>
        <p:spPr bwMode="invGray">
          <a:xfrm>
            <a:off x="8874125" y="0"/>
            <a:ext cx="7938"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039" name="21 - Θέση τίτλου"/>
          <p:cNvSpPr>
            <a:spLocks noGrp="1"/>
          </p:cNvSpPr>
          <p:nvPr>
            <p:ph type="title"/>
          </p:nvPr>
        </p:nvSpPr>
        <p:spPr bwMode="auto">
          <a:xfrm>
            <a:off x="457200" y="1143000"/>
            <a:ext cx="8229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l-GR" altLang="el-GR" smtClean="0"/>
              <a:t>Kλικ για επεξεργασία του τίτλου</a:t>
            </a:r>
            <a:endParaRPr lang="en-US" altLang="el-GR" smtClean="0"/>
          </a:p>
        </p:txBody>
      </p:sp>
      <p:sp>
        <p:nvSpPr>
          <p:cNvPr id="1040" name="12 - Θέση κειμένου"/>
          <p:cNvSpPr>
            <a:spLocks noGrp="1"/>
          </p:cNvSpPr>
          <p:nvPr>
            <p:ph type="body" idx="1"/>
          </p:nvPr>
        </p:nvSpPr>
        <p:spPr bwMode="auto">
          <a:xfrm>
            <a:off x="457200" y="2249488"/>
            <a:ext cx="8229600" cy="432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l-GR" smtClean="0"/>
              <a:t>Kλικ για επεξεργασία των στυλ του υποδείγματος</a:t>
            </a:r>
          </a:p>
          <a:p>
            <a:pPr lvl="1"/>
            <a:r>
              <a:rPr lang="el-GR" altLang="el-GR" smtClean="0"/>
              <a:t>Δεύτερου επιπέδου</a:t>
            </a:r>
          </a:p>
          <a:p>
            <a:pPr lvl="2"/>
            <a:r>
              <a:rPr lang="el-GR" altLang="el-GR" smtClean="0"/>
              <a:t>Τρίτου επιπέδου</a:t>
            </a:r>
          </a:p>
          <a:p>
            <a:pPr lvl="3"/>
            <a:r>
              <a:rPr lang="el-GR" altLang="el-GR" smtClean="0"/>
              <a:t>Τέταρτου επιπέδου</a:t>
            </a:r>
          </a:p>
          <a:p>
            <a:pPr lvl="4"/>
            <a:r>
              <a:rPr lang="el-GR" altLang="el-GR" smtClean="0"/>
              <a:t>Πέμπτου επιπέδου</a:t>
            </a:r>
            <a:endParaRPr lang="en-US" altLang="el-GR" smtClean="0"/>
          </a:p>
        </p:txBody>
      </p:sp>
      <p:sp>
        <p:nvSpPr>
          <p:cNvPr id="14" name="13 - Θέση ημερομηνίας"/>
          <p:cNvSpPr>
            <a:spLocks noGrp="1"/>
          </p:cNvSpPr>
          <p:nvPr>
            <p:ph type="dt" sz="half" idx="2"/>
          </p:nvPr>
        </p:nvSpPr>
        <p:spPr>
          <a:xfrm>
            <a:off x="6586538" y="612775"/>
            <a:ext cx="957262" cy="457200"/>
          </a:xfrm>
          <a:prstGeom prst="rect">
            <a:avLst/>
          </a:prstGeom>
        </p:spPr>
        <p:txBody>
          <a:bodyPr vert="horz"/>
          <a:lstStyle>
            <a:lvl1pPr algn="l" eaLnBrk="1" latinLnBrk="0" hangingPunct="1">
              <a:defRPr kumimoji="0" sz="800">
                <a:solidFill>
                  <a:schemeClr val="accent2"/>
                </a:solidFill>
                <a:latin typeface="Arial" charset="0"/>
                <a:cs typeface="Arial" charset="0"/>
              </a:defRPr>
            </a:lvl1pPr>
          </a:lstStyle>
          <a:p>
            <a:pPr>
              <a:defRPr/>
            </a:pPr>
            <a:fld id="{8EED7086-6642-4696-90C9-31A65EEBA786}" type="datetimeFigureOut">
              <a:rPr lang="el-GR"/>
              <a:pPr>
                <a:defRPr/>
              </a:pPr>
              <a:t>24/7/2018</a:t>
            </a:fld>
            <a:endParaRPr lang="el-GR"/>
          </a:p>
        </p:txBody>
      </p:sp>
      <p:sp>
        <p:nvSpPr>
          <p:cNvPr id="3" name="2 - Θέση υποσέλιδου"/>
          <p:cNvSpPr>
            <a:spLocks noGrp="1"/>
          </p:cNvSpPr>
          <p:nvPr>
            <p:ph type="ftr" sz="quarter" idx="3"/>
          </p:nvPr>
        </p:nvSpPr>
        <p:spPr>
          <a:xfrm>
            <a:off x="5257800" y="612775"/>
            <a:ext cx="1325563" cy="457200"/>
          </a:xfrm>
          <a:prstGeom prst="rect">
            <a:avLst/>
          </a:prstGeom>
        </p:spPr>
        <p:txBody>
          <a:bodyPr vert="horz"/>
          <a:lstStyle>
            <a:lvl1pPr algn="r" eaLnBrk="1" latinLnBrk="0" hangingPunct="1">
              <a:defRPr kumimoji="0" sz="800">
                <a:solidFill>
                  <a:schemeClr val="accent2"/>
                </a:solidFill>
                <a:latin typeface="Arial" charset="0"/>
                <a:cs typeface="Arial" charset="0"/>
              </a:defRPr>
            </a:lvl1pPr>
          </a:lstStyle>
          <a:p>
            <a:pPr>
              <a:defRPr/>
            </a:pPr>
            <a:endParaRPr lang="el-GR"/>
          </a:p>
        </p:txBody>
      </p:sp>
      <p:sp>
        <p:nvSpPr>
          <p:cNvPr id="23" name="22 - Θέση αριθμού διαφάνειας"/>
          <p:cNvSpPr>
            <a:spLocks noGrp="1"/>
          </p:cNvSpPr>
          <p:nvPr>
            <p:ph type="sldNum" sz="quarter" idx="4"/>
          </p:nvPr>
        </p:nvSpPr>
        <p:spPr>
          <a:xfrm>
            <a:off x="8174038" y="1588"/>
            <a:ext cx="762000" cy="366712"/>
          </a:xfrm>
          <a:prstGeom prst="rect">
            <a:avLst/>
          </a:prstGeom>
        </p:spPr>
        <p:txBody>
          <a:bodyPr vert="horz" wrap="square" lIns="91440" tIns="45720" rIns="91440" bIns="45720" numCol="1" anchor="b" anchorCtr="0" compatLnSpc="1">
            <a:prstTxWarp prst="textNoShape">
              <a:avLst/>
            </a:prstTxWarp>
          </a:bodyPr>
          <a:lstStyle>
            <a:lvl1pPr algn="r" eaLnBrk="1" hangingPunct="1">
              <a:defRPr>
                <a:solidFill>
                  <a:srgbClr val="FFFFFF"/>
                </a:solidFill>
              </a:defRPr>
            </a:lvl1pPr>
          </a:lstStyle>
          <a:p>
            <a:pPr>
              <a:defRPr/>
            </a:pPr>
            <a:fld id="{181BF0CF-5011-4B14-A689-C804D8A6C9C7}" type="slidenum">
              <a:rPr lang="el-GR" altLang="el-GR"/>
              <a:pPr>
                <a:defRPr/>
              </a:pPr>
              <a:t>‹#›</a:t>
            </a:fld>
            <a:endParaRPr lang="el-GR" altLang="el-GR"/>
          </a:p>
        </p:txBody>
      </p:sp>
    </p:spTree>
  </p:cSld>
  <p:clrMap bg1="lt1" tx1="dk1" bg2="lt2" tx2="dk2" accent1="accent1" accent2="accent2" accent3="accent3" accent4="accent4" accent5="accent5" accent6="accent6" hlink="hlink" folHlink="folHlink"/>
  <p:sldLayoutIdLst>
    <p:sldLayoutId id="2147483739" r:id="rId1"/>
    <p:sldLayoutId id="2147483731" r:id="rId2"/>
    <p:sldLayoutId id="2147483732" r:id="rId3"/>
    <p:sldLayoutId id="2147483733" r:id="rId4"/>
    <p:sldLayoutId id="2147483740" r:id="rId5"/>
    <p:sldLayoutId id="2147483741" r:id="rId6"/>
    <p:sldLayoutId id="2147483734" r:id="rId7"/>
    <p:sldLayoutId id="2147483735" r:id="rId8"/>
    <p:sldLayoutId id="2147483736" r:id="rId9"/>
    <p:sldLayoutId id="2147483737" r:id="rId10"/>
    <p:sldLayoutId id="2147483738" r:id="rId11"/>
  </p:sldLayoutIdLst>
  <p:transition spd="med">
    <p:pull dir="d"/>
  </p:transition>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Trebuchet MS" pitchFamily="34" charset="0"/>
        </a:defRPr>
      </a:lvl2pPr>
      <a:lvl3pPr algn="l" rtl="0" eaLnBrk="0" fontAlgn="base" hangingPunct="0">
        <a:spcBef>
          <a:spcPct val="0"/>
        </a:spcBef>
        <a:spcAft>
          <a:spcPct val="0"/>
        </a:spcAft>
        <a:defRPr sz="4000">
          <a:solidFill>
            <a:schemeClr val="tx2"/>
          </a:solidFill>
          <a:latin typeface="Trebuchet MS" pitchFamily="34" charset="0"/>
        </a:defRPr>
      </a:lvl3pPr>
      <a:lvl4pPr algn="l" rtl="0" eaLnBrk="0" fontAlgn="base" hangingPunct="0">
        <a:spcBef>
          <a:spcPct val="0"/>
        </a:spcBef>
        <a:spcAft>
          <a:spcPct val="0"/>
        </a:spcAft>
        <a:defRPr sz="4000">
          <a:solidFill>
            <a:schemeClr val="tx2"/>
          </a:solidFill>
          <a:latin typeface="Trebuchet MS" pitchFamily="34" charset="0"/>
        </a:defRPr>
      </a:lvl4pPr>
      <a:lvl5pPr algn="l" rtl="0" eaLnBrk="0" fontAlgn="base" hangingPunct="0">
        <a:spcBef>
          <a:spcPct val="0"/>
        </a:spcBef>
        <a:spcAft>
          <a:spcPct val="0"/>
        </a:spcAft>
        <a:defRPr sz="4000">
          <a:solidFill>
            <a:schemeClr val="tx2"/>
          </a:solidFill>
          <a:latin typeface="Trebuchet MS" pitchFamily="34" charset="0"/>
        </a:defRPr>
      </a:lvl5pPr>
      <a:lvl6pPr marL="457200" algn="l" rtl="0" fontAlgn="base">
        <a:spcBef>
          <a:spcPct val="0"/>
        </a:spcBef>
        <a:spcAft>
          <a:spcPct val="0"/>
        </a:spcAft>
        <a:defRPr sz="4000">
          <a:solidFill>
            <a:schemeClr val="tx2"/>
          </a:solidFill>
          <a:latin typeface="Trebuchet MS" pitchFamily="34" charset="0"/>
        </a:defRPr>
      </a:lvl6pPr>
      <a:lvl7pPr marL="914400" algn="l" rtl="0" fontAlgn="base">
        <a:spcBef>
          <a:spcPct val="0"/>
        </a:spcBef>
        <a:spcAft>
          <a:spcPct val="0"/>
        </a:spcAft>
        <a:defRPr sz="4000">
          <a:solidFill>
            <a:schemeClr val="tx2"/>
          </a:solidFill>
          <a:latin typeface="Trebuchet MS" pitchFamily="34" charset="0"/>
        </a:defRPr>
      </a:lvl7pPr>
      <a:lvl8pPr marL="1371600" algn="l" rtl="0" fontAlgn="base">
        <a:spcBef>
          <a:spcPct val="0"/>
        </a:spcBef>
        <a:spcAft>
          <a:spcPct val="0"/>
        </a:spcAft>
        <a:defRPr sz="4000">
          <a:solidFill>
            <a:schemeClr val="tx2"/>
          </a:solidFill>
          <a:latin typeface="Trebuchet MS" pitchFamily="34" charset="0"/>
        </a:defRPr>
      </a:lvl8pPr>
      <a:lvl9pPr marL="1828800" algn="l" rtl="0" fontAlgn="base">
        <a:spcBef>
          <a:spcPct val="0"/>
        </a:spcBef>
        <a:spcAft>
          <a:spcPct val="0"/>
        </a:spcAft>
        <a:defRPr sz="4000">
          <a:solidFill>
            <a:schemeClr val="tx2"/>
          </a:solidFill>
          <a:latin typeface="Trebuchet MS" pitchFamily="34" charset="0"/>
        </a:defRPr>
      </a:lvl9pPr>
    </p:titleStyle>
    <p:bodyStyle>
      <a:lvl1pPr marL="365125" indent="-255588" algn="l" rtl="0" eaLnBrk="0" fontAlgn="base" hangingPunct="0">
        <a:spcBef>
          <a:spcPts val="300"/>
        </a:spcBef>
        <a:spcAft>
          <a:spcPct val="0"/>
        </a:spcAft>
        <a:buClr>
          <a:srgbClr val="A04DA3"/>
        </a:buClr>
        <a:buFont typeface="Georgia" panose="02040502050405020303" pitchFamily="18" charset="0"/>
        <a:buChar char="•"/>
        <a:defRPr sz="2800" kern="1200">
          <a:solidFill>
            <a:schemeClr val="tx1"/>
          </a:solidFill>
          <a:latin typeface="+mn-lt"/>
          <a:ea typeface="+mn-ea"/>
          <a:cs typeface="+mn-cs"/>
        </a:defRPr>
      </a:lvl1pPr>
      <a:lvl2pPr marL="657225" indent="-246063" algn="l" rtl="0" eaLnBrk="0" fontAlgn="base" hangingPunct="0">
        <a:spcBef>
          <a:spcPts val="300"/>
        </a:spcBef>
        <a:spcAft>
          <a:spcPct val="0"/>
        </a:spcAft>
        <a:buClr>
          <a:schemeClr val="accent2"/>
        </a:buClr>
        <a:buFont typeface="Georgia" panose="02040502050405020303" pitchFamily="18" charset="0"/>
        <a:buChar char="▫"/>
        <a:defRPr sz="2600" kern="1200">
          <a:solidFill>
            <a:schemeClr val="accent2"/>
          </a:solidFill>
          <a:latin typeface="+mn-lt"/>
          <a:ea typeface="+mn-ea"/>
          <a:cs typeface="+mn-cs"/>
        </a:defRPr>
      </a:lvl2pPr>
      <a:lvl3pPr marL="922338" indent="-219075" algn="l" rtl="0" eaLnBrk="0" fontAlgn="base" hangingPunct="0">
        <a:spcBef>
          <a:spcPts val="300"/>
        </a:spcBef>
        <a:spcAft>
          <a:spcPct val="0"/>
        </a:spcAft>
        <a:buClr>
          <a:schemeClr val="accent1"/>
        </a:buClr>
        <a:buFont typeface="Wingdings 2" panose="05020102010507070707" pitchFamily="18" charset="2"/>
        <a:buChar char=""/>
        <a:defRPr sz="2400" kern="1200">
          <a:solidFill>
            <a:schemeClr val="accent1"/>
          </a:solidFill>
          <a:latin typeface="+mn-lt"/>
          <a:ea typeface="+mn-ea"/>
          <a:cs typeface="+mn-cs"/>
        </a:defRPr>
      </a:lvl3pPr>
      <a:lvl4pPr marL="1179513" indent="-200025" algn="l" rtl="0" eaLnBrk="0" fontAlgn="base" hangingPunct="0">
        <a:spcBef>
          <a:spcPts val="300"/>
        </a:spcBef>
        <a:spcAft>
          <a:spcPct val="0"/>
        </a:spcAft>
        <a:buClr>
          <a:schemeClr val="accent1"/>
        </a:buClr>
        <a:buFont typeface="Wingdings 2" panose="05020102010507070707" pitchFamily="18" charset="2"/>
        <a:buChar char=""/>
        <a:defRPr sz="2200" kern="1200">
          <a:solidFill>
            <a:schemeClr val="accent1"/>
          </a:solidFill>
          <a:latin typeface="+mn-lt"/>
          <a:ea typeface="+mn-ea"/>
          <a:cs typeface="+mn-cs"/>
        </a:defRPr>
      </a:lvl4pPr>
      <a:lvl5pPr marL="1389063" indent="-182563" algn="l" rtl="0" eaLnBrk="0" fontAlgn="base" hangingPunct="0">
        <a:spcBef>
          <a:spcPts val="300"/>
        </a:spcBef>
        <a:spcAft>
          <a:spcPct val="0"/>
        </a:spcAft>
        <a:buClr>
          <a:srgbClr val="A04DA3"/>
        </a:buClr>
        <a:buFont typeface="Georgia" panose="02040502050405020303" pitchFamily="18" charset="0"/>
        <a:buChar char="▫"/>
        <a:defRPr sz="2000" kern="1200">
          <a:solidFill>
            <a:srgbClr val="A04DA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Εικόνα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1188" y="1462088"/>
            <a:ext cx="4992687" cy="144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Εικόνα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03875" y="577850"/>
            <a:ext cx="2513013" cy="234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Θέση περιεχομένου 3"/>
          <p:cNvPicPr>
            <a:picLocks noGrp="1" noChangeAspect="1"/>
          </p:cNvPicPr>
          <p:nvPr>
            <p:ph idx="1"/>
          </p:nvPr>
        </p:nvPicPr>
        <p:blipFill>
          <a:blip r:embed="rId4"/>
          <a:stretch>
            <a:fillRect/>
          </a:stretch>
        </p:blipFill>
        <p:spPr>
          <a:xfrm>
            <a:off x="539750" y="3141663"/>
            <a:ext cx="8229600" cy="2801937"/>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Tree>
  </p:cSld>
  <p:clrMapOvr>
    <a:masterClrMapping/>
  </p:clrMapOvr>
  <p:transition spd="med">
    <p:pull dir="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a:xfrm>
            <a:off x="339725" y="836613"/>
            <a:ext cx="8229600" cy="1439862"/>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pPr>
              <a:defRPr/>
            </a:pPr>
            <a:r>
              <a:rPr lang="en-US" dirty="0" smtClean="0"/>
              <a:t>On the ground floor there is a dining room and a classroom for teaching children with learning disabilities.</a:t>
            </a:r>
            <a:endParaRPr lang="el-GR" dirty="0"/>
          </a:p>
        </p:txBody>
      </p:sp>
      <p:pic>
        <p:nvPicPr>
          <p:cNvPr id="14339" name="Εικόνα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87900" y="2708275"/>
            <a:ext cx="3925888" cy="294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Εικόνα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5288" y="2711450"/>
            <a:ext cx="3967162" cy="297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pull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39750" y="620713"/>
            <a:ext cx="8229600" cy="2214562"/>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pPr>
              <a:defRPr/>
            </a:pPr>
            <a:r>
              <a:rPr lang="en-US" sz="2400" dirty="0" smtClean="0"/>
              <a:t>There are 14 teachers including the Head teacher, the P.E. teacher, English and French teacher, Music teacher, I.C.T. teacher, Arts teacher and the teacher for learning disabilities. There are about 100 to 110 pupils each year.</a:t>
            </a:r>
            <a:endParaRPr lang="el-GR" sz="2400" dirty="0"/>
          </a:p>
        </p:txBody>
      </p:sp>
      <p:pic>
        <p:nvPicPr>
          <p:cNvPr id="15363"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195513" y="3059113"/>
            <a:ext cx="4537075" cy="3402012"/>
          </a:xfrm>
        </p:spPr>
      </p:pic>
    </p:spTree>
  </p:cSld>
  <p:clrMapOvr>
    <a:masterClrMapping/>
  </p:clrMapOvr>
  <p:transition spd="med">
    <p:pull dir="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404813"/>
            <a:ext cx="9144000" cy="2232025"/>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pPr algn="ctr">
              <a:defRPr/>
            </a:pPr>
            <a:r>
              <a:rPr lang="en-US" sz="2800" b="1" dirty="0" smtClean="0"/>
              <a:t>We take part in many activities: educational trips, Christmas celebration, school parades, Day of European Languages, Sports Day, Environmental Day, Anti-Bullying Day …, and we participate in etwinning projects (we have won 3 European quality Labels)!</a:t>
            </a:r>
            <a:endParaRPr lang="el-GR" sz="2800" b="1" dirty="0"/>
          </a:p>
        </p:txBody>
      </p:sp>
      <p:pic>
        <p:nvPicPr>
          <p:cNvPr id="16387"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68313" y="3017838"/>
            <a:ext cx="2871787" cy="2154237"/>
          </a:xfrm>
        </p:spPr>
      </p:pic>
      <p:pic>
        <p:nvPicPr>
          <p:cNvPr id="16388" name="Εικόνα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35600" y="3095625"/>
            <a:ext cx="2952750" cy="221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Εικόνα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59113" y="4906963"/>
            <a:ext cx="2600325" cy="195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pull dir="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Θέση περιεχομένου 2"/>
          <p:cNvSpPr txBox="1">
            <a:spLocks/>
          </p:cNvSpPr>
          <p:nvPr/>
        </p:nvSpPr>
        <p:spPr bwMode="auto">
          <a:xfrm>
            <a:off x="179388" y="1773238"/>
            <a:ext cx="8534400" cy="3614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285750" indent="-285750" defTabSz="457200">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defTabSz="45720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200150" indent="-285750" defTabSz="4572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543050" indent="-171450" defTabSz="4572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00250" indent="-171450" defTabSz="4572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457450" indent="-171450" defTabSz="4572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14650" indent="-171450" defTabSz="4572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371850" indent="-171450" defTabSz="4572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29050" indent="-171450" defTabSz="4572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lgn="ctr" eaLnBrk="1" hangingPunct="1">
              <a:spcBef>
                <a:spcPct val="20000"/>
              </a:spcBef>
              <a:spcAft>
                <a:spcPts val="600"/>
              </a:spcAft>
              <a:buClr>
                <a:srgbClr val="FFFFFF"/>
              </a:buClr>
              <a:buSzPct val="80000"/>
              <a:buFont typeface="Wingdings 3" panose="05040102010807070707" pitchFamily="18" charset="2"/>
              <a:buChar char=""/>
            </a:pPr>
            <a:r>
              <a:rPr lang="en-US" altLang="el-GR" sz="2400" b="1">
                <a:solidFill>
                  <a:srgbClr val="0F496F"/>
                </a:solidFill>
                <a:latin typeface="Century Gothic" panose="020B0502020202020204" pitchFamily="34" charset="0"/>
              </a:rPr>
              <a:t>Participants-teachers in the Erasmus+ programme,</a:t>
            </a:r>
          </a:p>
          <a:p>
            <a:pPr algn="ctr" eaLnBrk="1" hangingPunct="1">
              <a:spcBef>
                <a:spcPct val="20000"/>
              </a:spcBef>
              <a:spcAft>
                <a:spcPts val="600"/>
              </a:spcAft>
              <a:buClr>
                <a:srgbClr val="FFFFFF"/>
              </a:buClr>
              <a:buSzPct val="80000"/>
              <a:buFont typeface="Wingdings 3" panose="05040102010807070707" pitchFamily="18" charset="2"/>
              <a:buChar char=""/>
            </a:pPr>
            <a:r>
              <a:rPr lang="en-US" altLang="el-GR" sz="2400" b="1">
                <a:solidFill>
                  <a:srgbClr val="0F496F"/>
                </a:solidFill>
                <a:latin typeface="Century Gothic" panose="020B0502020202020204" pitchFamily="34" charset="0"/>
              </a:rPr>
              <a:t>“Reading The City”, 3-9 September 2017:</a:t>
            </a:r>
          </a:p>
          <a:p>
            <a:pPr algn="ctr" eaLnBrk="1" hangingPunct="1">
              <a:spcBef>
                <a:spcPct val="20000"/>
              </a:spcBef>
              <a:spcAft>
                <a:spcPts val="600"/>
              </a:spcAft>
              <a:buClr>
                <a:srgbClr val="FFFFFF"/>
              </a:buClr>
              <a:buSzPct val="80000"/>
              <a:buFont typeface="Wingdings 3" panose="05040102010807070707" pitchFamily="18" charset="2"/>
              <a:buChar char=""/>
            </a:pPr>
            <a:r>
              <a:rPr lang="en-US" altLang="el-GR" sz="2400" b="1">
                <a:solidFill>
                  <a:srgbClr val="0F496F"/>
                </a:solidFill>
                <a:latin typeface="Century Gothic" panose="020B0502020202020204" pitchFamily="34" charset="0"/>
              </a:rPr>
              <a:t>Chalkia Maria</a:t>
            </a:r>
          </a:p>
          <a:p>
            <a:pPr algn="ctr" eaLnBrk="1" hangingPunct="1">
              <a:spcBef>
                <a:spcPct val="20000"/>
              </a:spcBef>
              <a:spcAft>
                <a:spcPts val="600"/>
              </a:spcAft>
              <a:buClr>
                <a:srgbClr val="FFFFFF"/>
              </a:buClr>
              <a:buSzPct val="80000"/>
              <a:buFont typeface="Wingdings 3" panose="05040102010807070707" pitchFamily="18" charset="2"/>
              <a:buChar char=""/>
            </a:pPr>
            <a:r>
              <a:rPr lang="en-US" altLang="el-GR" sz="2400" b="1">
                <a:solidFill>
                  <a:srgbClr val="0F496F"/>
                </a:solidFill>
                <a:latin typeface="Century Gothic" panose="020B0502020202020204" pitchFamily="34" charset="0"/>
              </a:rPr>
              <a:t>Kefala Marina</a:t>
            </a:r>
          </a:p>
          <a:p>
            <a:pPr algn="ctr" eaLnBrk="1" hangingPunct="1">
              <a:spcBef>
                <a:spcPct val="20000"/>
              </a:spcBef>
              <a:spcAft>
                <a:spcPts val="600"/>
              </a:spcAft>
              <a:buClr>
                <a:srgbClr val="FFFFFF"/>
              </a:buClr>
              <a:buSzPct val="80000"/>
              <a:buFont typeface="Wingdings 3" panose="05040102010807070707" pitchFamily="18" charset="2"/>
              <a:buChar char=""/>
            </a:pPr>
            <a:r>
              <a:rPr lang="en-US" altLang="el-GR" sz="2400" b="1">
                <a:solidFill>
                  <a:srgbClr val="0F496F"/>
                </a:solidFill>
                <a:latin typeface="Century Gothic" panose="020B0502020202020204" pitchFamily="34" charset="0"/>
              </a:rPr>
              <a:t>Kleidaras George</a:t>
            </a:r>
          </a:p>
          <a:p>
            <a:pPr algn="ctr" eaLnBrk="1" hangingPunct="1">
              <a:spcBef>
                <a:spcPct val="20000"/>
              </a:spcBef>
              <a:spcAft>
                <a:spcPts val="600"/>
              </a:spcAft>
              <a:buClr>
                <a:srgbClr val="FFFFFF"/>
              </a:buClr>
              <a:buSzPct val="80000"/>
              <a:buFont typeface="Wingdings 3" panose="05040102010807070707" pitchFamily="18" charset="2"/>
              <a:buChar char=""/>
            </a:pPr>
            <a:r>
              <a:rPr lang="en-US" altLang="el-GR" sz="2400" b="1">
                <a:solidFill>
                  <a:srgbClr val="0F496F"/>
                </a:solidFill>
                <a:latin typeface="Century Gothic" panose="020B0502020202020204" pitchFamily="34" charset="0"/>
              </a:rPr>
              <a:t>Tsagkari Theodora</a:t>
            </a:r>
          </a:p>
        </p:txBody>
      </p:sp>
    </p:spTree>
  </p:cSld>
  <p:clrMapOvr>
    <a:masterClrMapping/>
  </p:clrMapOvr>
  <p:transition spd="med">
    <p:pull di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2"/>
          <a:stretch>
            <a:fillRect/>
          </a:stretch>
        </p:blipFill>
        <p:spPr>
          <a:xfrm>
            <a:off x="611188" y="1916113"/>
            <a:ext cx="8229600" cy="3844925"/>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Tree>
  </p:cSld>
  <p:clrMapOvr>
    <a:masterClrMapping/>
  </p:clrMapOvr>
  <p:transition spd="med">
    <p:pull di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1"/>
          <p:cNvSpPr txBox="1">
            <a:spLocks/>
          </p:cNvSpPr>
          <p:nvPr/>
        </p:nvSpPr>
        <p:spPr>
          <a:xfrm>
            <a:off x="1187450" y="765175"/>
            <a:ext cx="6769100" cy="17526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spPr>
        <p:txBody>
          <a:bodyPr anchor="ct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defRPr/>
            </a:pPr>
            <a:r>
              <a:rPr lang="en-US" sz="3600" b="1" dirty="0" smtClean="0">
                <a:solidFill>
                  <a:srgbClr val="30ACEC">
                    <a:lumMod val="50000"/>
                  </a:srgbClr>
                </a:solidFill>
                <a:latin typeface="Calibri" panose="020F0502020204030204" pitchFamily="34" charset="0"/>
                <a:cs typeface="Calibri" panose="020F0502020204030204" pitchFamily="34" charset="0"/>
              </a:rPr>
              <a:t>Primary School of Pamfila</a:t>
            </a:r>
            <a:br>
              <a:rPr lang="en-US" sz="3600" b="1" dirty="0" smtClean="0">
                <a:solidFill>
                  <a:srgbClr val="30ACEC">
                    <a:lumMod val="50000"/>
                  </a:srgbClr>
                </a:solidFill>
                <a:latin typeface="Calibri" panose="020F0502020204030204" pitchFamily="34" charset="0"/>
                <a:cs typeface="Calibri" panose="020F0502020204030204" pitchFamily="34" charset="0"/>
              </a:rPr>
            </a:br>
            <a:r>
              <a:rPr lang="en-US" sz="3600" b="1" dirty="0" smtClean="0">
                <a:solidFill>
                  <a:srgbClr val="30ACEC">
                    <a:lumMod val="50000"/>
                  </a:srgbClr>
                </a:solidFill>
                <a:latin typeface="Calibri" panose="020F0502020204030204" pitchFamily="34" charset="0"/>
                <a:cs typeface="Calibri" panose="020F0502020204030204" pitchFamily="34" charset="0"/>
              </a:rPr>
              <a:t>“The School opens its door to Museums and Digital Technology”</a:t>
            </a:r>
            <a:endParaRPr lang="el-GR" sz="3600" b="1" dirty="0">
              <a:solidFill>
                <a:srgbClr val="30ACEC">
                  <a:lumMod val="50000"/>
                </a:srgbClr>
              </a:solidFill>
              <a:latin typeface="Calibri" panose="020F0502020204030204" pitchFamily="34" charset="0"/>
              <a:cs typeface="Calibri" panose="020F0502020204030204" pitchFamily="34" charset="0"/>
            </a:endParaRPr>
          </a:p>
        </p:txBody>
      </p:sp>
      <p:sp>
        <p:nvSpPr>
          <p:cNvPr id="7" name="Θέση περιεχομένου 2"/>
          <p:cNvSpPr txBox="1">
            <a:spLocks/>
          </p:cNvSpPr>
          <p:nvPr/>
        </p:nvSpPr>
        <p:spPr>
          <a:xfrm>
            <a:off x="755650" y="2708275"/>
            <a:ext cx="7867650" cy="31242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chor="ctr">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algn="ctr" fontAlgn="auto">
              <a:buClr>
                <a:srgbClr val="30ACEC">
                  <a:lumMod val="75000"/>
                </a:srgbClr>
              </a:buClr>
              <a:defRPr/>
            </a:pPr>
            <a:r>
              <a:rPr lang="en-US" sz="4400" b="1" dirty="0" smtClean="0">
                <a:solidFill>
                  <a:srgbClr val="30ACEC">
                    <a:lumMod val="50000"/>
                  </a:srgbClr>
                </a:solidFill>
                <a:latin typeface="Calibri" panose="020F0502020204030204" pitchFamily="34" charset="0"/>
                <a:cs typeface="Calibri" panose="020F0502020204030204" pitchFamily="34" charset="0"/>
              </a:rPr>
              <a:t>Mobility </a:t>
            </a:r>
            <a:r>
              <a:rPr lang="en-US" sz="4400" b="1" dirty="0" err="1" smtClean="0">
                <a:solidFill>
                  <a:srgbClr val="30ACEC">
                    <a:lumMod val="50000"/>
                  </a:srgbClr>
                </a:solidFill>
                <a:latin typeface="Calibri" panose="020F0502020204030204" pitchFamily="34" charset="0"/>
                <a:cs typeface="Calibri" panose="020F0502020204030204" pitchFamily="34" charset="0"/>
              </a:rPr>
              <a:t>Programme</a:t>
            </a:r>
            <a:endParaRPr lang="en-US" sz="4400" b="1" dirty="0" smtClean="0">
              <a:solidFill>
                <a:srgbClr val="30ACEC">
                  <a:lumMod val="50000"/>
                </a:srgbClr>
              </a:solidFill>
              <a:latin typeface="Calibri" panose="020F0502020204030204" pitchFamily="34" charset="0"/>
              <a:cs typeface="Calibri" panose="020F0502020204030204" pitchFamily="34" charset="0"/>
            </a:endParaRPr>
          </a:p>
          <a:p>
            <a:pPr marL="0" indent="0" algn="ctr" defTabSz="914400" fontAlgn="auto">
              <a:spcAft>
                <a:spcPts val="0"/>
              </a:spcAft>
              <a:buClrTx/>
              <a:buSzTx/>
              <a:buFont typeface="Arial"/>
              <a:buNone/>
              <a:defRPr/>
            </a:pPr>
            <a:r>
              <a:rPr lang="el-GR" sz="4400" b="1" dirty="0" smtClean="0">
                <a:solidFill>
                  <a:srgbClr val="30ACEC">
                    <a:lumMod val="50000"/>
                  </a:srgbClr>
                </a:solidFill>
                <a:latin typeface="Calibri" panose="020F0502020204030204" pitchFamily="34" charset="0"/>
                <a:cs typeface="Calibri" panose="020F0502020204030204" pitchFamily="34" charset="0"/>
              </a:rPr>
              <a:t>«</a:t>
            </a:r>
            <a:r>
              <a:rPr lang="en-US" sz="4400" b="1" dirty="0" smtClean="0">
                <a:solidFill>
                  <a:srgbClr val="30ACEC">
                    <a:lumMod val="50000"/>
                  </a:srgbClr>
                </a:solidFill>
                <a:latin typeface="Calibri" panose="020F0502020204030204" pitchFamily="34" charset="0"/>
                <a:cs typeface="Calibri" panose="020F0502020204030204" pitchFamily="34" charset="0"/>
              </a:rPr>
              <a:t>Reading the city: Tuscany</a:t>
            </a:r>
            <a:r>
              <a:rPr lang="el-GR" sz="4400" b="1" dirty="0" smtClean="0">
                <a:solidFill>
                  <a:srgbClr val="30ACEC">
                    <a:lumMod val="50000"/>
                  </a:srgbClr>
                </a:solidFill>
                <a:latin typeface="Calibri" panose="020F0502020204030204" pitchFamily="34" charset="0"/>
                <a:cs typeface="Calibri" panose="020F0502020204030204" pitchFamily="34" charset="0"/>
              </a:rPr>
              <a:t>»</a:t>
            </a:r>
          </a:p>
          <a:p>
            <a:pPr marL="0" indent="0" algn="ctr" defTabSz="914400" fontAlgn="auto">
              <a:spcAft>
                <a:spcPts val="0"/>
              </a:spcAft>
              <a:buClrTx/>
              <a:buSzTx/>
              <a:buFont typeface="Arial"/>
              <a:buNone/>
              <a:defRPr/>
            </a:pPr>
            <a:r>
              <a:rPr lang="en-US" sz="4400" b="1" dirty="0" smtClean="0">
                <a:solidFill>
                  <a:srgbClr val="30ACEC">
                    <a:lumMod val="50000"/>
                  </a:srgbClr>
                </a:solidFill>
                <a:latin typeface="Calibri" panose="020F0502020204030204" pitchFamily="34" charset="0"/>
                <a:cs typeface="Calibri" panose="020F0502020204030204" pitchFamily="34" charset="0"/>
              </a:rPr>
              <a:t>3-9 September2017</a:t>
            </a:r>
            <a:endParaRPr lang="el-GR" sz="4400" b="1" dirty="0">
              <a:solidFill>
                <a:srgbClr val="30ACEC">
                  <a:lumMod val="50000"/>
                </a:srgbClr>
              </a:solidFill>
              <a:latin typeface="Calibri" panose="020F0502020204030204" pitchFamily="34" charset="0"/>
              <a:cs typeface="Calibri" panose="020F0502020204030204" pitchFamily="34" charset="0"/>
            </a:endParaRPr>
          </a:p>
        </p:txBody>
      </p:sp>
    </p:spTree>
  </p:cSld>
  <p:clrMapOvr>
    <a:masterClrMapping/>
  </p:clrMapOvr>
  <p:transition spd="med">
    <p:pull di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1 - Τίτλος"/>
          <p:cNvSpPr>
            <a:spLocks noGrp="1"/>
          </p:cNvSpPr>
          <p:nvPr>
            <p:ph type="ctrTitle"/>
          </p:nvPr>
        </p:nvSpPr>
        <p:spPr>
          <a:xfrm>
            <a:off x="755650" y="1196975"/>
            <a:ext cx="7772400" cy="1470025"/>
          </a:xfrm>
          <a:solidFill>
            <a:schemeClr val="tx2">
              <a:lumMod val="40000"/>
              <a:lumOff val="60000"/>
            </a:schemeClr>
          </a:solidFill>
        </p:spPr>
        <p:txBody>
          <a:bodyPr>
            <a:normAutofit/>
          </a:bodyPr>
          <a:lstStyle/>
          <a:p>
            <a:pPr eaLnBrk="1" fontAlgn="auto" hangingPunct="1">
              <a:spcAft>
                <a:spcPts val="0"/>
              </a:spcAft>
              <a:defRPr/>
            </a:pPr>
            <a:r>
              <a:rPr lang="en-US" dirty="0" smtClean="0"/>
              <a:t>OUR SCHOOL</a:t>
            </a:r>
            <a:endParaRPr lang="el-GR" dirty="0" smtClean="0"/>
          </a:p>
        </p:txBody>
      </p:sp>
      <p:sp>
        <p:nvSpPr>
          <p:cNvPr id="3" name="2 - Υπότιτλος"/>
          <p:cNvSpPr>
            <a:spLocks noGrp="1"/>
          </p:cNvSpPr>
          <p:nvPr>
            <p:ph type="subTitle" idx="1"/>
          </p:nvPr>
        </p:nvSpPr>
        <p:spPr>
          <a:xfrm>
            <a:off x="468313" y="3860800"/>
            <a:ext cx="4953000" cy="1368425"/>
          </a:xfrm>
          <a:solidFill>
            <a:schemeClr val="tx2">
              <a:lumMod val="40000"/>
              <a:lumOff val="60000"/>
            </a:schemeClr>
          </a:solidFill>
        </p:spPr>
        <p:txBody>
          <a:bodyPr rtlCol="0">
            <a:normAutofit/>
          </a:bodyPr>
          <a:lstStyle/>
          <a:p>
            <a:pPr eaLnBrk="1" fontAlgn="auto" hangingPunct="1">
              <a:spcAft>
                <a:spcPts val="0"/>
              </a:spcAft>
              <a:buClr>
                <a:schemeClr val="accent3"/>
              </a:buClr>
              <a:buFont typeface="Arial" pitchFamily="34" charset="0"/>
              <a:buNone/>
              <a:defRPr/>
            </a:pPr>
            <a:r>
              <a:rPr lang="en-US" dirty="0" smtClean="0"/>
              <a:t>PAMFILA PRIMARY SCHOOL </a:t>
            </a:r>
          </a:p>
          <a:p>
            <a:pPr eaLnBrk="1" fontAlgn="auto" hangingPunct="1">
              <a:spcAft>
                <a:spcPts val="0"/>
              </a:spcAft>
              <a:buClr>
                <a:schemeClr val="accent3"/>
              </a:buClr>
              <a:buFont typeface="Arial" pitchFamily="34" charset="0"/>
              <a:buNone/>
              <a:defRPr/>
            </a:pPr>
            <a:r>
              <a:rPr lang="en-US" dirty="0" smtClean="0"/>
              <a:t>LESVOS ISLAND</a:t>
            </a:r>
          </a:p>
          <a:p>
            <a:pPr eaLnBrk="1" fontAlgn="auto" hangingPunct="1">
              <a:spcAft>
                <a:spcPts val="0"/>
              </a:spcAft>
              <a:buClr>
                <a:schemeClr val="accent3"/>
              </a:buClr>
              <a:buFont typeface="Arial" pitchFamily="34" charset="0"/>
              <a:buNone/>
              <a:defRPr/>
            </a:pPr>
            <a:r>
              <a:rPr lang="en-US" dirty="0" smtClean="0"/>
              <a:t>GREECE/HELLAS</a:t>
            </a:r>
          </a:p>
        </p:txBody>
      </p:sp>
    </p:spTree>
  </p:cSld>
  <p:clrMapOvr>
    <a:masterClrMapping/>
  </p:clrMapOvr>
  <p:transition spd="med">
    <p:pull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3 - Θέση περιεχομένου" descr="PAMFILA PRIMARY SCHOOL-LESVOS, GREECE.jpg"/>
          <p:cNvPicPr>
            <a:picLocks noGrp="1" noChangeAspect="1"/>
          </p:cNvPicPr>
          <p:nvPr>
            <p:ph idx="1"/>
          </p:nvPr>
        </p:nvPicPr>
        <p:blipFill>
          <a:blip r:embed="rId2"/>
          <a:srcRect/>
          <a:stretch>
            <a:fillRect/>
          </a:stretch>
        </p:blipFill>
        <p:spPr>
          <a:xfrm>
            <a:off x="755650" y="908050"/>
            <a:ext cx="7131050" cy="5349875"/>
          </a:xfrm>
          <a:effectLst>
            <a:outerShdw blurRad="292100" dist="139700" dir="2700000" algn="tl" rotWithShape="0">
              <a:srgbClr val="333333">
                <a:alpha val="65000"/>
              </a:srgbClr>
            </a:outerShdw>
          </a:effectLst>
        </p:spPr>
      </p:pic>
    </p:spTree>
  </p:cSld>
  <p:clrMapOvr>
    <a:masterClrMapping/>
  </p:clrMapOvr>
  <p:transition spd="med">
    <p:pull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Τίτλος 1"/>
          <p:cNvSpPr>
            <a:spLocks noGrp="1"/>
          </p:cNvSpPr>
          <p:nvPr>
            <p:ph type="title"/>
          </p:nvPr>
        </p:nvSpPr>
        <p:spPr>
          <a:xfrm>
            <a:off x="457200" y="404813"/>
            <a:ext cx="8229600" cy="1804987"/>
          </a:xfrm>
        </p:spPr>
        <p:txBody>
          <a:bodyPr/>
          <a:lstStyle/>
          <a:p>
            <a:r>
              <a:rPr lang="en-US" altLang="el-GR" sz="2400" smtClean="0"/>
              <a:t>It was built in 1928 with Doric Order Columns in the façade and large windows. There are 6 large classrooms, a teachers’ office, a computer room and a theatrical stage in one of the classrooms. In the hall…</a:t>
            </a:r>
            <a:endParaRPr lang="el-GR" altLang="el-GR" sz="2400" smtClean="0"/>
          </a:p>
        </p:txBody>
      </p:sp>
      <p:pic>
        <p:nvPicPr>
          <p:cNvPr id="10243"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087563" y="2060575"/>
            <a:ext cx="4968875" cy="5040313"/>
          </a:xfrm>
        </p:spPr>
      </p:pic>
    </p:spTree>
  </p:cSld>
  <p:clrMapOvr>
    <a:masterClrMapping/>
  </p:clrMapOvr>
  <p:transition spd="med">
    <p:pull di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Θέση περιεχομένου 4"/>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331913" y="1484313"/>
            <a:ext cx="6221412" cy="4324350"/>
          </a:xfrm>
        </p:spPr>
      </p:pic>
    </p:spTree>
  </p:cSld>
  <p:clrMapOvr>
    <a:masterClrMapping/>
  </p:clrMapOvr>
  <p:transition spd="med">
    <p:pull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3 - Θέση περιεχομένου" descr="Photo-0163 - Αντίγραφο.jpg"/>
          <p:cNvPicPr>
            <a:picLocks noGrp="1" noChangeAspect="1"/>
          </p:cNvPicPr>
          <p:nvPr>
            <p:ph idx="1"/>
          </p:nvPr>
        </p:nvPicPr>
        <p:blipFill>
          <a:blip r:embed="rId2"/>
          <a:srcRect/>
          <a:stretch>
            <a:fillRect/>
          </a:stretch>
        </p:blipFill>
        <p:spPr>
          <a:xfrm>
            <a:off x="1042988" y="1125538"/>
            <a:ext cx="6840537" cy="4787900"/>
          </a:xfrm>
          <a:effectLst>
            <a:outerShdw blurRad="292100" dist="139700" dir="2700000" algn="tl" rotWithShape="0">
              <a:srgbClr val="333333">
                <a:alpha val="65000"/>
              </a:srgbClr>
            </a:outerShdw>
          </a:effectLst>
        </p:spPr>
      </p:pic>
    </p:spTree>
  </p:cSld>
  <p:clrMapOvr>
    <a:masterClrMapping/>
  </p:clrMapOvr>
  <p:transition spd="med">
    <p:pull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Τίτλος 1"/>
          <p:cNvSpPr>
            <a:spLocks noGrp="1"/>
          </p:cNvSpPr>
          <p:nvPr>
            <p:ph type="title"/>
          </p:nvPr>
        </p:nvSpPr>
        <p:spPr>
          <a:xfrm>
            <a:off x="250825" y="908050"/>
            <a:ext cx="3025775" cy="5348288"/>
          </a:xfrm>
          <a:gradFill flip="none" rotWithShape="1">
            <a:gsLst>
              <a:gs pos="0">
                <a:schemeClr val="accent1">
                  <a:lumMod val="40000"/>
                  <a:lumOff val="60000"/>
                  <a:tint val="66000"/>
                  <a:satMod val="160000"/>
                </a:schemeClr>
              </a:gs>
              <a:gs pos="50000">
                <a:schemeClr val="accent1">
                  <a:lumMod val="40000"/>
                  <a:lumOff val="60000"/>
                  <a:tint val="44500"/>
                  <a:satMod val="160000"/>
                </a:schemeClr>
              </a:gs>
              <a:gs pos="100000">
                <a:schemeClr val="accent1">
                  <a:lumMod val="40000"/>
                  <a:lumOff val="60000"/>
                  <a:tint val="23500"/>
                  <a:satMod val="160000"/>
                </a:schemeClr>
              </a:gs>
            </a:gsLst>
            <a:lin ang="5400000" scaled="1"/>
            <a:tileRect/>
          </a:gradFill>
        </p:spPr>
        <p:txBody>
          <a:bodyPr/>
          <a:lstStyle/>
          <a:p>
            <a:pPr algn="ctr">
              <a:defRPr/>
            </a:pPr>
            <a:r>
              <a:rPr lang="en-US" altLang="el-GR" sz="3600" dirty="0" smtClean="0"/>
              <a:t>There is a football ground and a kindergarten in the back yard.</a:t>
            </a:r>
            <a:endParaRPr lang="el-GR" altLang="el-GR" sz="3600" dirty="0" smtClean="0"/>
          </a:p>
        </p:txBody>
      </p:sp>
      <p:pic>
        <p:nvPicPr>
          <p:cNvPr id="13315"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708400" y="817563"/>
            <a:ext cx="4719638" cy="5465762"/>
          </a:xfrm>
        </p:spPr>
      </p:pic>
    </p:spTree>
  </p:cSld>
  <p:clrMapOvr>
    <a:masterClrMapping/>
  </p:clrMapOvr>
  <p:transition spd="med">
    <p:pull dir="d"/>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Αστικό">
  <a:themeElements>
    <a:clrScheme name="Αστικό">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Αστικό">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Αστικό">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117</TotalTime>
  <Words>213</Words>
  <Application>Microsoft Office PowerPoint</Application>
  <PresentationFormat>Προβολή στην οθόνη (4:3)</PresentationFormat>
  <Paragraphs>19</Paragraphs>
  <Slides>13</Slides>
  <Notes>0</Notes>
  <HiddenSlides>0</HiddenSlides>
  <MMClips>0</MMClips>
  <ScaleCrop>false</ScaleCrop>
  <HeadingPairs>
    <vt:vector size="6" baseType="variant">
      <vt:variant>
        <vt:lpstr>Γραμματοσειρές που χρησιμοποιούνται</vt:lpstr>
      </vt:variant>
      <vt:variant>
        <vt:i4>7</vt:i4>
      </vt:variant>
      <vt:variant>
        <vt:lpstr>Θέμα</vt:lpstr>
      </vt:variant>
      <vt:variant>
        <vt:i4>1</vt:i4>
      </vt:variant>
      <vt:variant>
        <vt:lpstr>Τίτλοι διαφανειών</vt:lpstr>
      </vt:variant>
      <vt:variant>
        <vt:i4>13</vt:i4>
      </vt:variant>
    </vt:vector>
  </HeadingPairs>
  <TitlesOfParts>
    <vt:vector size="21" baseType="lpstr">
      <vt:lpstr>Arial</vt:lpstr>
      <vt:lpstr>Trebuchet MS</vt:lpstr>
      <vt:lpstr>Georgia</vt:lpstr>
      <vt:lpstr>Wingdings 2</vt:lpstr>
      <vt:lpstr>Calibri</vt:lpstr>
      <vt:lpstr>Century Gothic</vt:lpstr>
      <vt:lpstr>Wingdings 3</vt:lpstr>
      <vt:lpstr>Αστικό</vt:lpstr>
      <vt:lpstr>Παρουσίαση του PowerPoint</vt:lpstr>
      <vt:lpstr>Παρουσίαση του PowerPoint</vt:lpstr>
      <vt:lpstr>Παρουσίαση του PowerPoint</vt:lpstr>
      <vt:lpstr>OUR SCHOOL</vt:lpstr>
      <vt:lpstr>Παρουσίαση του PowerPoint</vt:lpstr>
      <vt:lpstr>It was built in 1928 with Doric Order Columns in the façade and large windows. There are 6 large classrooms, a teachers’ office, a computer room and a theatrical stage in one of the classrooms. In the hall…</vt:lpstr>
      <vt:lpstr>Παρουσίαση του PowerPoint</vt:lpstr>
      <vt:lpstr>Παρουσίαση του PowerPoint</vt:lpstr>
      <vt:lpstr>There is a football ground and a kindergarten in the back yard.</vt:lpstr>
      <vt:lpstr>Παρουσίαση του PowerPoint</vt:lpstr>
      <vt:lpstr>There are 14 teachers including the Head teacher, the P.E. teacher, English and French teacher, Music teacher, I.C.T. teacher, Arts teacher and the teacher for learning disabilities. There are about 100 to 110 pupils each year.</vt:lpstr>
      <vt:lpstr>We take part in many activities: educational trips, Christmas celebration, school parades, Day of European Languages, Sports Day, Environmental Day, Anti-Bullying Day …, and we participate in etwinning projects (we have won 3 European quality Labels)!</vt:lpstr>
      <vt:lpstr>Παρουσίαση του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stamatis</dc:creator>
  <cp:lastModifiedBy>QUEST</cp:lastModifiedBy>
  <cp:revision>12</cp:revision>
  <dcterms:created xsi:type="dcterms:W3CDTF">2015-10-02T15:03:26Z</dcterms:created>
  <dcterms:modified xsi:type="dcterms:W3CDTF">2018-07-24T17:07:36Z</dcterms:modified>
</cp:coreProperties>
</file>