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QRMAEmDy8" TargetMode="External"/><Relationship Id="rId2" Type="http://schemas.openxmlformats.org/officeDocument/2006/relationships/hyperlink" Target="https://www.youtube.com/watch?v=j_2vNAIaAP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' ΘΕΟΔΩΡΑ\eTwinning\ANIMALS-PETS\PAMFILA\ΚΙΒΩΤΟΣ-MR WOLF\1560542_258037627705184_17125552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024335" cy="3672408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652120" y="5805264"/>
            <a:ext cx="3384376" cy="95212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Δ. ΣΧ. ΠΑΜΦΙΛΩΝ</a:t>
            </a:r>
          </a:p>
          <a:p>
            <a:r>
              <a:rPr lang="el-GR" dirty="0" smtClean="0"/>
              <a:t>25-2-2016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Η «ΚΙΒΩΤΟΣ» Μυτιλήνης</a:t>
            </a:r>
            <a:br>
              <a:rPr lang="el-GR" b="1" dirty="0" smtClean="0"/>
            </a:br>
            <a:r>
              <a:rPr lang="el-GR" b="1" dirty="0" smtClean="0"/>
              <a:t>πάει Σχολείο</a:t>
            </a:r>
            <a:endParaRPr lang="el-GR" dirty="0"/>
          </a:p>
        </p:txBody>
      </p:sp>
      <p:pic>
        <p:nvPicPr>
          <p:cNvPr id="5" name="Picture 8" descr="https://www.etwinning.net/assets/images/logo_eT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1728192" cy="405846"/>
          </a:xfrm>
          <a:prstGeom prst="rect">
            <a:avLst/>
          </a:prstGeom>
          <a:noFill/>
        </p:spPr>
      </p:pic>
      <p:pic>
        <p:nvPicPr>
          <p:cNvPr id="6" name="Picture 2" descr="I:\A' ΘΕΟΔΩΡΑ\eTwinning\ANIMALS-PETS\PAMFILA\LOGOS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0"/>
            <a:ext cx="1368152" cy="1359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3010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000" b="1" dirty="0" smtClean="0"/>
              <a:t>Ο φιλοζωικός σύλλογος ‘Μέριμνας Απροστάτευτων Ζώων , Η ΚΙΒΩΤΟΣ’ επισκέφτηκε το σχολείο μας και ενημέρωσε τα παιδιά για τις ανάγκες των ζώων και τη </a:t>
            </a:r>
            <a:r>
              <a:rPr lang="el-GR" sz="2000" b="1" smtClean="0"/>
              <a:t>συμπεριφορά </a:t>
            </a:r>
            <a:r>
              <a:rPr lang="el-GR" sz="2000" b="1" smtClean="0"/>
              <a:t>μας</a:t>
            </a:r>
            <a:r>
              <a:rPr lang="el-GR" sz="2000" b="1" smtClean="0"/>
              <a:t> </a:t>
            </a:r>
            <a:r>
              <a:rPr lang="el-GR" sz="2000" b="1" dirty="0" smtClean="0"/>
              <a:t>απέναντι σ’αυτά. </a:t>
            </a:r>
            <a:endParaRPr lang="el-GR" sz="2000" dirty="0"/>
          </a:p>
        </p:txBody>
      </p:sp>
      <p:pic>
        <p:nvPicPr>
          <p:cNvPr id="4" name="3 - Θέση περιεχομένου" descr="Photo-0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749675" cy="281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- Θέση περιεχομένου" descr="Photo-00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212976"/>
            <a:ext cx="3749675" cy="281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/>
              <a:t>Επίσης θέλησε να ευαισθητοποιήσει τα παιδιά για την φιλοζωία και για τα αδέσποτα ζώα.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2636912"/>
            <a:ext cx="3749040" cy="259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https://www.youtube.com/watch?v=j_2vNAIaAPk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https://www.youtube.com/watch?v=3jQRMAEmDy8</a:t>
            </a:r>
            <a:endParaRPr lang="el-GR" dirty="0"/>
          </a:p>
        </p:txBody>
      </p:sp>
      <p:pic>
        <p:nvPicPr>
          <p:cNvPr id="5" name="4 - Θέση περιεχομένου" descr="Photo-002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430879" y="2327672"/>
            <a:ext cx="4252747" cy="3189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/>
              <a:t>Μετά από ώριμη συζήτηση και προβληματισμό, τα παιδιά εκφράστηκαν και στο χαρτί…</a:t>
            </a:r>
            <a:endParaRPr lang="el-GR" sz="2800" dirty="0"/>
          </a:p>
        </p:txBody>
      </p:sp>
      <p:pic>
        <p:nvPicPr>
          <p:cNvPr id="5" name="4 - Θέση περιεχομένου" descr="Photo-0045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393472" cy="5085184"/>
          </a:xfrm>
        </p:spPr>
      </p:pic>
      <p:pic>
        <p:nvPicPr>
          <p:cNvPr id="6" name="5 - Θέση περιεχομένου" descr="Photo-004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04728" y="2040091"/>
            <a:ext cx="5071047" cy="424847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hoto-00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780929"/>
            <a:ext cx="5436096" cy="4077071"/>
          </a:xfrm>
        </p:spPr>
      </p:pic>
      <p:pic>
        <p:nvPicPr>
          <p:cNvPr id="5" name="4 - Θέση περιεχομένου" descr="Photo-0046 (2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039542" cy="3779656"/>
          </a:xfrm>
        </p:spPr>
      </p:pic>
      <p:sp>
        <p:nvSpPr>
          <p:cNvPr id="8" name="7 - Επεξήγηση με σύννεφο"/>
          <p:cNvSpPr/>
          <p:nvPr/>
        </p:nvSpPr>
        <p:spPr>
          <a:xfrm>
            <a:off x="5220072" y="404664"/>
            <a:ext cx="2808312" cy="1440160"/>
          </a:xfrm>
          <a:prstGeom prst="cloudCallout">
            <a:avLst>
              <a:gd name="adj1" fmla="val -81545"/>
              <a:gd name="adj2" fmla="val 2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Μου αρέσει η Θάλασσα!</a:t>
            </a:r>
          </a:p>
          <a:p>
            <a:pPr algn="ctr"/>
            <a:r>
              <a:rPr lang="el-GR" dirty="0" smtClean="0"/>
              <a:t>Μην μολύνετε τη θάλασσα!</a:t>
            </a:r>
            <a:endParaRPr lang="el-G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Photo-0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48006" y="0"/>
            <a:ext cx="4956043" cy="3717032"/>
          </a:xfrm>
        </p:spPr>
      </p:pic>
      <p:pic>
        <p:nvPicPr>
          <p:cNvPr id="6" name="5 - Θέση περιεχομένου" descr="Photo-00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788024" cy="3591018"/>
          </a:xfrm>
        </p:spPr>
      </p:pic>
      <p:pic>
        <p:nvPicPr>
          <p:cNvPr id="2050" name="Picture 2" descr="https://lh4.googleusercontent.com/-E_kKbfuNeDI/AAAAAAAAAAI/AAAAAAAAABA/jMthAo7bNrM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7566">
            <a:off x="5976546" y="513066"/>
            <a:ext cx="2062270" cy="20622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Photo-00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59523" y="3073525"/>
            <a:ext cx="4221090" cy="3347864"/>
          </a:xfrm>
        </p:spPr>
      </p:pic>
      <p:pic>
        <p:nvPicPr>
          <p:cNvPr id="5" name="4 - Θέση περιεχομένου" descr="Photo-00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6181163" cy="4635872"/>
          </a:xfrm>
        </p:spPr>
      </p:pic>
      <p:pic>
        <p:nvPicPr>
          <p:cNvPr id="1026" name="Picture 2" descr="http://f.tqn.com/y/webclipart/1/S/y/8/5/Love-Your-Pet-D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964415"/>
            <a:ext cx="3456384" cy="1652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</TotalTime>
  <Words>87</Words>
  <Application>Microsoft Office PowerPoint</Application>
  <PresentationFormat>Προβολή στην οθόνη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Δικαιοσύνη</vt:lpstr>
      <vt:lpstr>Η «ΚΙΒΩΤΟΣ» Μυτιλήνης πάει Σχολείο</vt:lpstr>
      <vt:lpstr>Ο φιλοζωικός σύλλογος ‘Μέριμνας Απροστάτευτων Ζώων , Η ΚΙΒΩΤΟΣ’ επισκέφτηκε το σχολείο μας και ενημέρωσε τα παιδιά για τις ανάγκες των ζώων και τη συμπεριφορά μας απέναντι σ’αυτά. </vt:lpstr>
      <vt:lpstr>Επίσης θέλησε να ευαισθητοποιήσει τα παιδιά για την φιλοζωία και για τα αδέσποτα ζώα.</vt:lpstr>
      <vt:lpstr>Μετά από ώριμη συζήτηση και προβληματισμό, τα παιδιά εκφράστηκαν και στο χαρτί…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ΕΠΙΣΚΕΨΗ του φιλοζωικού συλλόγου ΚΙΒΩΤΟΥ ΜΥΤΙΛΗΝΗΣ</dc:title>
  <dc:creator>stamatis</dc:creator>
  <cp:lastModifiedBy>stamatis</cp:lastModifiedBy>
  <cp:revision>20</cp:revision>
  <dcterms:created xsi:type="dcterms:W3CDTF">2016-02-28T08:57:52Z</dcterms:created>
  <dcterms:modified xsi:type="dcterms:W3CDTF">2016-03-15T17:22:09Z</dcterms:modified>
</cp:coreProperties>
</file>