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79" autoAdjust="0"/>
  </p:normalViewPr>
  <p:slideViewPr>
    <p:cSldViewPr>
      <p:cViewPr varScale="1">
        <p:scale>
          <a:sx n="89" d="100"/>
          <a:sy n="89" d="100"/>
        </p:scale>
        <p:origin x="6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F4A9-67A2-4560-B773-4C643E2051D2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E0CC-7AC0-4002-9CB7-F5177A68DA9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42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Fill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paragraph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“</a:t>
            </a:r>
            <a:r>
              <a:rPr lang="es-ES" dirty="0" err="1" smtClean="0"/>
              <a:t>be</a:t>
            </a:r>
            <a:r>
              <a:rPr lang="es-ES" smtClean="0"/>
              <a:t> 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”</a:t>
            </a:r>
          </a:p>
          <a:p>
            <a:r>
              <a:rPr lang="es-ES" dirty="0" err="1" smtClean="0"/>
              <a:t>Fill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paragraph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“</a:t>
            </a:r>
            <a:r>
              <a:rPr lang="es-ES" dirty="0" err="1" smtClean="0"/>
              <a:t>will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E0CC-7AC0-4002-9CB7-F5177A68DA9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00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Cheetah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E0CC-7AC0-4002-9CB7-F5177A68DA9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Can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endangered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animals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picures?</a:t>
            </a:r>
          </a:p>
          <a:p>
            <a:r>
              <a:rPr lang="es-ES" baseline="0" dirty="0" err="1" smtClean="0"/>
              <a:t>Where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live</a:t>
            </a:r>
            <a:r>
              <a:rPr lang="es-ES" baseline="0" dirty="0" smtClean="0"/>
              <a:t>? (</a:t>
            </a:r>
            <a:r>
              <a:rPr lang="es-ES" baseline="0" dirty="0" err="1" smtClean="0"/>
              <a:t>Accept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answers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forest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woods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mountains</a:t>
            </a:r>
            <a:r>
              <a:rPr lang="es-ES" baseline="0" dirty="0" smtClean="0"/>
              <a:t>…) </a:t>
            </a:r>
            <a:r>
              <a:rPr lang="es-ES" baseline="0" dirty="0" err="1" smtClean="0"/>
              <a:t>Spanish</a:t>
            </a:r>
            <a:r>
              <a:rPr lang="es-ES" baseline="0" dirty="0" smtClean="0"/>
              <a:t> Imperial Eagle = Extremadura; </a:t>
            </a:r>
            <a:r>
              <a:rPr lang="es-ES" baseline="0" dirty="0" err="1" smtClean="0"/>
              <a:t>Iberian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Wolf</a:t>
            </a:r>
            <a:r>
              <a:rPr lang="es-ES" baseline="0" dirty="0" smtClean="0"/>
              <a:t> = Castilla y </a:t>
            </a:r>
            <a:r>
              <a:rPr lang="es-ES" baseline="0" dirty="0" err="1" smtClean="0"/>
              <a:t>Leon</a:t>
            </a:r>
            <a:r>
              <a:rPr lang="es-ES" baseline="0" dirty="0" smtClean="0"/>
              <a:t>, Galicia, Asturias; </a:t>
            </a:r>
            <a:r>
              <a:rPr lang="es-ES" baseline="0" dirty="0" err="1" smtClean="0"/>
              <a:t>Cantabrian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brown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bear</a:t>
            </a:r>
            <a:r>
              <a:rPr lang="es-ES" baseline="0" dirty="0" smtClean="0"/>
              <a:t> = West Asturias, </a:t>
            </a:r>
            <a:r>
              <a:rPr lang="es-ES" baseline="0" dirty="0" err="1" smtClean="0"/>
              <a:t>Leon</a:t>
            </a:r>
            <a:r>
              <a:rPr lang="es-ES" baseline="0" dirty="0" smtClean="0"/>
              <a:t>, Lugo, Cantabria; </a:t>
            </a:r>
            <a:r>
              <a:rPr lang="es-ES" baseline="0" dirty="0" err="1" smtClean="0"/>
              <a:t>Iberian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Lynx</a:t>
            </a:r>
            <a:r>
              <a:rPr lang="es-ES" baseline="0" dirty="0" smtClean="0"/>
              <a:t> = </a:t>
            </a:r>
            <a:r>
              <a:rPr lang="es-ES" baseline="0" dirty="0" err="1" smtClean="0"/>
              <a:t>Andalucia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Why</a:t>
            </a:r>
            <a:r>
              <a:rPr lang="es-ES" baseline="0" dirty="0" smtClean="0"/>
              <a:t> do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think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are in </a:t>
            </a:r>
            <a:r>
              <a:rPr lang="es-ES" baseline="0" dirty="0" err="1" smtClean="0"/>
              <a:t>danger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extinction</a:t>
            </a:r>
            <a:r>
              <a:rPr lang="es-ES" baseline="0" dirty="0" smtClean="0"/>
              <a:t>?</a:t>
            </a:r>
          </a:p>
          <a:p>
            <a:r>
              <a:rPr lang="es-ES" baseline="0" dirty="0" err="1" smtClean="0"/>
              <a:t>What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done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them</a:t>
            </a:r>
            <a:r>
              <a:rPr lang="es-ES" baseline="0" dirty="0" smtClean="0"/>
              <a:t>?</a:t>
            </a:r>
          </a:p>
          <a:p>
            <a:endParaRPr lang="es-ES" dirty="0" smtClean="0"/>
          </a:p>
          <a:p>
            <a:r>
              <a:rPr lang="es-ES" dirty="0" err="1" smtClean="0"/>
              <a:t>Hunted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man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Deforestation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Pollution</a:t>
            </a:r>
            <a:r>
              <a:rPr lang="es-ES" dirty="0" smtClean="0"/>
              <a:t> of </a:t>
            </a:r>
            <a:r>
              <a:rPr lang="es-ES" dirty="0" err="1" smtClean="0"/>
              <a:t>water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6E0CC-7AC0-4002-9CB7-F5177A68DA9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42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06/04/2020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s://www.youtube.com/watch?v=kU-dZqzIwg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TehTHKRoBW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6a00d83451e1dc69e2010536253520970c-8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3341" y="0"/>
            <a:ext cx="645065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6736" y="-16817"/>
            <a:ext cx="2448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WILD </a:t>
            </a:r>
          </a:p>
          <a:p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ANIMALS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IN THE ZOO,</a:t>
            </a:r>
          </a:p>
          <a:p>
            <a:r>
              <a:rPr lang="es-ES" dirty="0" smtClean="0"/>
              <a:t>FOREST,</a:t>
            </a:r>
          </a:p>
          <a:p>
            <a:r>
              <a:rPr lang="es-ES" dirty="0" smtClean="0"/>
              <a:t>DESERT, </a:t>
            </a:r>
          </a:p>
          <a:p>
            <a:r>
              <a:rPr lang="es-ES" dirty="0" smtClean="0"/>
              <a:t>SAVANNAH,</a:t>
            </a:r>
          </a:p>
          <a:p>
            <a:r>
              <a:rPr lang="es-ES" dirty="0" smtClean="0"/>
              <a:t>OCEAN, </a:t>
            </a:r>
          </a:p>
          <a:p>
            <a:r>
              <a:rPr lang="es-ES" dirty="0" smtClean="0"/>
              <a:t>JUNGLE,</a:t>
            </a:r>
          </a:p>
          <a:p>
            <a:r>
              <a:rPr lang="es-ES" dirty="0" smtClean="0"/>
              <a:t>ARCTIC,</a:t>
            </a:r>
          </a:p>
          <a:p>
            <a:r>
              <a:rPr lang="es-ES" dirty="0" smtClean="0"/>
              <a:t>SWAMP(</a:t>
            </a:r>
            <a:r>
              <a:rPr lang="el-GR" dirty="0" smtClean="0"/>
              <a:t>=ΒΑΛΤΟΣ)</a:t>
            </a:r>
            <a:r>
              <a:rPr lang="es-ES" dirty="0" smtClean="0"/>
              <a:t>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/>
          <a:lstStyle/>
          <a:p>
            <a:pPr algn="r"/>
            <a:r>
              <a:rPr lang="es-ES" dirty="0" err="1" smtClean="0"/>
              <a:t>We</a:t>
            </a:r>
            <a:r>
              <a:rPr lang="es-ES" dirty="0" smtClean="0"/>
              <a:t> are </a:t>
            </a:r>
            <a:r>
              <a:rPr lang="es-ES" dirty="0" err="1" smtClean="0"/>
              <a:t>going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watch</a:t>
            </a:r>
            <a:r>
              <a:rPr lang="es-ES" dirty="0" smtClean="0"/>
              <a:t> videos!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391943"/>
            <a:ext cx="8460432" cy="4800600"/>
          </a:xfrm>
        </p:spPr>
        <p:txBody>
          <a:bodyPr/>
          <a:lstStyle/>
          <a:p>
            <a:r>
              <a:rPr lang="es-ES" dirty="0" smtClean="0"/>
              <a:t>Watch the video and write down how many animals you see. Click on.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smtClean="0">
                <a:solidFill>
                  <a:srgbClr val="00B050"/>
                </a:solidFill>
                <a:sym typeface="Wingdings" pitchFamily="2" charset="2"/>
                <a:hlinkClick r:id="rId2"/>
              </a:rPr>
              <a:t>JUNGLE</a:t>
            </a:r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r>
              <a:rPr lang="es-ES" sz="3200" dirty="0" smtClean="0">
                <a:solidFill>
                  <a:srgbClr val="00B050"/>
                </a:solidFill>
                <a:sym typeface="Wingdings" pitchFamily="2" charset="2"/>
              </a:rPr>
              <a:t>Do you know all the animals? Say their names.</a:t>
            </a:r>
          </a:p>
          <a:p>
            <a:pPr lvl="1"/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/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s-ES" dirty="0" smtClean="0">
                <a:solidFill>
                  <a:srgbClr val="00B050"/>
                </a:solidFill>
                <a:sym typeface="Wingdings" pitchFamily="2" charset="2"/>
              </a:rPr>
              <a:t>                 </a:t>
            </a:r>
          </a:p>
          <a:p>
            <a:pPr lvl="1"/>
            <a:endParaRPr lang="es-ES" dirty="0" smtClean="0">
              <a:solidFill>
                <a:srgbClr val="00B050"/>
              </a:solidFill>
              <a:sym typeface="Wingdings" pitchFamily="2" charset="2"/>
            </a:endParaRPr>
          </a:p>
        </p:txBody>
      </p:sp>
      <p:pic>
        <p:nvPicPr>
          <p:cNvPr id="5" name="4 Imagen" descr="Chimpanc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1368152" cy="2085535"/>
          </a:xfrm>
          <a:prstGeom prst="rect">
            <a:avLst/>
          </a:prstGeom>
        </p:spPr>
      </p:pic>
      <p:pic>
        <p:nvPicPr>
          <p:cNvPr id="6" name="5 Imagen" descr="Giant-Antea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429000"/>
            <a:ext cx="3168352" cy="2110172"/>
          </a:xfrm>
          <a:prstGeom prst="rect">
            <a:avLst/>
          </a:prstGeom>
        </p:spPr>
      </p:pic>
      <p:pic>
        <p:nvPicPr>
          <p:cNvPr id="7" name="6 Imagen" descr="080429204244-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1008"/>
            <a:ext cx="2736304" cy="2002174"/>
          </a:xfrm>
          <a:prstGeom prst="rect">
            <a:avLst/>
          </a:prstGeom>
        </p:spPr>
      </p:pic>
      <p:pic>
        <p:nvPicPr>
          <p:cNvPr id="8" name="7 Imagen" descr="gorilla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356992"/>
            <a:ext cx="1835696" cy="2455103"/>
          </a:xfrm>
          <a:prstGeom prst="rect">
            <a:avLst/>
          </a:prstGeom>
        </p:spPr>
      </p:pic>
      <p:pic>
        <p:nvPicPr>
          <p:cNvPr id="10" name="9 Imagen" descr="tele-hypno-vi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2221142" cy="155679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5517232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Chimpanzee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271792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Gorilla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1176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Anteater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92080" y="55892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Bat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3" name="12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0" y="6381328"/>
            <a:ext cx="97160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Ant</a:t>
            </a:r>
            <a:r>
              <a:rPr lang="es-ES" dirty="0" smtClean="0"/>
              <a:t> + </a:t>
            </a:r>
            <a:r>
              <a:rPr lang="es-ES" dirty="0" err="1" smtClean="0"/>
              <a:t>eater</a:t>
            </a:r>
            <a:r>
              <a:rPr lang="es-ES" dirty="0" smtClean="0"/>
              <a:t> = …</a:t>
            </a:r>
            <a:endParaRPr lang="es-ES" dirty="0"/>
          </a:p>
        </p:txBody>
      </p:sp>
      <p:pic>
        <p:nvPicPr>
          <p:cNvPr id="3" name="2 Imagen" descr="3350980133_128e9006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2160240" cy="1380446"/>
          </a:xfrm>
          <a:prstGeom prst="rect">
            <a:avLst/>
          </a:prstGeom>
        </p:spPr>
      </p:pic>
      <p:pic>
        <p:nvPicPr>
          <p:cNvPr id="4" name="3 Imagen" descr="pack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3600450" cy="414337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68344" y="2708920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latin typeface="AR CHRISTY" pitchFamily="2" charset="0"/>
              </a:rPr>
              <a:t>?</a:t>
            </a:r>
            <a:endParaRPr lang="es-ES" sz="8000" dirty="0">
              <a:latin typeface="AR CHRISTY" pitchFamily="2" charset="0"/>
            </a:endParaRPr>
          </a:p>
        </p:txBody>
      </p:sp>
      <p:sp>
        <p:nvSpPr>
          <p:cNvPr id="6" name="5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0" y="5877272"/>
            <a:ext cx="971600" cy="980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368" y="35806"/>
            <a:ext cx="7498080" cy="1143000"/>
          </a:xfrm>
        </p:spPr>
        <p:txBody>
          <a:bodyPr/>
          <a:lstStyle/>
          <a:p>
            <a:r>
              <a:rPr lang="es-ES" dirty="0" err="1" smtClean="0"/>
              <a:t>Another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3753" y="972712"/>
            <a:ext cx="7498080" cy="4800600"/>
          </a:xfrm>
        </p:spPr>
        <p:txBody>
          <a:bodyPr/>
          <a:lstStyle/>
          <a:p>
            <a:r>
              <a:rPr lang="es-ES" dirty="0" smtClean="0"/>
              <a:t>Now watch the next video. 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SAFARI</a:t>
            </a:r>
            <a:endParaRPr lang="es-E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Say the names of the animals.</a:t>
            </a: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 descr="white-rhinoceros--ceratotherium-sim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060848"/>
            <a:ext cx="2987824" cy="2070658"/>
          </a:xfrm>
          <a:prstGeom prst="rect">
            <a:avLst/>
          </a:prstGeom>
        </p:spPr>
      </p:pic>
      <p:pic>
        <p:nvPicPr>
          <p:cNvPr id="5" name="4 Imagen" descr="burchells-zebra--equus-burchellii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060848"/>
            <a:ext cx="3499632" cy="2088232"/>
          </a:xfrm>
          <a:prstGeom prst="rect">
            <a:avLst/>
          </a:prstGeom>
        </p:spPr>
      </p:pic>
      <p:pic>
        <p:nvPicPr>
          <p:cNvPr id="6" name="5 Imagen" descr="giraffe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060848"/>
            <a:ext cx="2057400" cy="2624328"/>
          </a:xfrm>
          <a:prstGeom prst="rect">
            <a:avLst/>
          </a:prstGeom>
        </p:spPr>
      </p:pic>
      <p:pic>
        <p:nvPicPr>
          <p:cNvPr id="7" name="6 Imagen" descr="2820764909_eecd4318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4149080"/>
            <a:ext cx="3276600" cy="244792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0" y="4149080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Rhinoceros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04248" y="47251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Giraffe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28184" y="63347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00B050"/>
                </a:solidFill>
              </a:rPr>
              <a:t>Monkey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15816" y="37170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Zebra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0"/>
            <a:ext cx="100811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1"/>
                </a:solidFill>
              </a:rPr>
              <a:t>Fill in the gaps with “</a:t>
            </a:r>
            <a:r>
              <a:rPr lang="es-ES" i="1" u="sng" dirty="0" smtClean="0">
                <a:solidFill>
                  <a:schemeClr val="accent1"/>
                </a:solidFill>
              </a:rPr>
              <a:t>be going to</a:t>
            </a:r>
            <a:r>
              <a:rPr lang="es-ES" i="1" dirty="0" smtClean="0">
                <a:solidFill>
                  <a:schemeClr val="accent1"/>
                </a:solidFill>
              </a:rPr>
              <a:t>” </a:t>
            </a:r>
            <a:r>
              <a:rPr lang="es-ES" dirty="0" smtClean="0">
                <a:solidFill>
                  <a:schemeClr val="accent1"/>
                </a:solidFill>
              </a:rPr>
              <a:t>or “</a:t>
            </a:r>
            <a:r>
              <a:rPr lang="es-ES" i="1" u="sng" dirty="0" smtClean="0">
                <a:solidFill>
                  <a:schemeClr val="accent1"/>
                </a:solidFill>
              </a:rPr>
              <a:t>will/won’t</a:t>
            </a:r>
            <a:r>
              <a:rPr lang="es-ES" dirty="0" smtClean="0">
                <a:solidFill>
                  <a:schemeClr val="accent1"/>
                </a:solidFill>
              </a:rPr>
              <a:t>”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Help Nature!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My </a:t>
            </a:r>
            <a:r>
              <a:rPr lang="es-ES" dirty="0" err="1" smtClean="0"/>
              <a:t>family</a:t>
            </a:r>
            <a:r>
              <a:rPr lang="es-ES" dirty="0" smtClean="0"/>
              <a:t> and I </a:t>
            </a:r>
            <a:r>
              <a:rPr lang="es-ES" dirty="0" err="1" smtClean="0"/>
              <a:t>want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nature</a:t>
            </a:r>
            <a:r>
              <a:rPr lang="es-ES" dirty="0" smtClean="0"/>
              <a:t>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homes</a:t>
            </a:r>
            <a:r>
              <a:rPr lang="es-ES" dirty="0" smtClean="0"/>
              <a:t>. 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weekend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________ (</a:t>
            </a:r>
            <a:r>
              <a:rPr lang="es-ES" dirty="0" err="1" smtClean="0"/>
              <a:t>build</a:t>
            </a:r>
            <a:r>
              <a:rPr lang="es-ES" dirty="0" smtClean="0"/>
              <a:t>) a </a:t>
            </a:r>
            <a:r>
              <a:rPr lang="es-ES" dirty="0" err="1" smtClean="0"/>
              <a:t>birdhouse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corner</a:t>
            </a:r>
            <a:r>
              <a:rPr lang="es-ES" dirty="0" smtClean="0"/>
              <a:t> of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garden</a:t>
            </a:r>
            <a:r>
              <a:rPr lang="es-ES" dirty="0" smtClean="0"/>
              <a:t>.  </a:t>
            </a:r>
            <a:r>
              <a:rPr lang="es-ES" dirty="0" err="1" smtClean="0"/>
              <a:t>We</a:t>
            </a:r>
            <a:r>
              <a:rPr lang="es-ES" dirty="0" smtClean="0"/>
              <a:t> ______ (</a:t>
            </a:r>
            <a:r>
              <a:rPr lang="es-ES" dirty="0" err="1" smtClean="0"/>
              <a:t>plant</a:t>
            </a:r>
            <a:r>
              <a:rPr lang="es-ES" dirty="0" smtClean="0"/>
              <a:t>) wild </a:t>
            </a:r>
            <a:r>
              <a:rPr lang="es-ES" dirty="0" err="1" smtClean="0"/>
              <a:t>flowers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.  But first, I ________ (walk) to the forest near our house and I______ (collect) some wild plants.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Oh, I hope I _____ (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meet</a:t>
            </a:r>
            <a:r>
              <a:rPr lang="es-ES" dirty="0" smtClean="0"/>
              <a:t>) </a:t>
            </a:r>
            <a:r>
              <a:rPr lang="es-ES" dirty="0" err="1" smtClean="0"/>
              <a:t>bears</a:t>
            </a:r>
            <a:r>
              <a:rPr lang="es-ES" dirty="0" smtClean="0"/>
              <a:t> </a:t>
            </a:r>
            <a:r>
              <a:rPr lang="es-ES" dirty="0" err="1" smtClean="0"/>
              <a:t>tomorrow</a:t>
            </a:r>
            <a:r>
              <a:rPr lang="es-ES" dirty="0" smtClean="0"/>
              <a:t>! </a:t>
            </a:r>
            <a:r>
              <a:rPr lang="es-ES" dirty="0" err="1" smtClean="0"/>
              <a:t>It</a:t>
            </a:r>
            <a:r>
              <a:rPr lang="es-ES" dirty="0" smtClean="0"/>
              <a:t> ____ (</a:t>
            </a:r>
            <a:r>
              <a:rPr lang="es-ES" dirty="0" err="1" smtClean="0"/>
              <a:t>be</a:t>
            </a:r>
            <a:r>
              <a:rPr lang="es-ES" dirty="0" smtClean="0"/>
              <a:t>) </a:t>
            </a:r>
            <a:r>
              <a:rPr lang="es-ES" dirty="0" err="1" smtClean="0"/>
              <a:t>scary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alone</a:t>
            </a:r>
            <a:r>
              <a:rPr lang="es-ES" dirty="0" smtClean="0"/>
              <a:t>! But I am brave.    I think I _______(manage) to help nature.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4008" y="17008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are </a:t>
            </a:r>
            <a:r>
              <a:rPr lang="es-ES" sz="2000" dirty="0" err="1" smtClean="0">
                <a:solidFill>
                  <a:srgbClr val="C00000"/>
                </a:solidFill>
              </a:rPr>
              <a:t>going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to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build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24328" y="220486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are </a:t>
            </a:r>
            <a:r>
              <a:rPr lang="es-ES" sz="2000" dirty="0" err="1" smtClean="0">
                <a:solidFill>
                  <a:srgbClr val="C00000"/>
                </a:solidFill>
              </a:rPr>
              <a:t>going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to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plant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16216" y="273011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am going to walk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218040" y="31880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am </a:t>
            </a:r>
            <a:r>
              <a:rPr lang="es-ES" sz="2000" dirty="0" err="1" smtClean="0">
                <a:solidFill>
                  <a:srgbClr val="C00000"/>
                </a:solidFill>
              </a:rPr>
              <a:t>going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to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collect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486916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C00000"/>
                </a:solidFill>
              </a:rPr>
              <a:t>won’t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meet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530120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C00000"/>
                </a:solidFill>
              </a:rPr>
              <a:t>will</a:t>
            </a:r>
            <a:r>
              <a:rPr lang="es-ES" sz="2000" dirty="0" smtClean="0">
                <a:solidFill>
                  <a:srgbClr val="C00000"/>
                </a:solidFill>
              </a:rPr>
              <a:t> </a:t>
            </a:r>
            <a:r>
              <a:rPr lang="es-ES" sz="2000" dirty="0" err="1" smtClean="0">
                <a:solidFill>
                  <a:srgbClr val="C00000"/>
                </a:solidFill>
              </a:rPr>
              <a:t>be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2035547" y="574922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C00000"/>
                </a:solidFill>
              </a:rPr>
              <a:t>w</a:t>
            </a:r>
            <a:r>
              <a:rPr lang="es-ES" sz="2000" dirty="0" smtClean="0">
                <a:solidFill>
                  <a:srgbClr val="C00000"/>
                </a:solidFill>
              </a:rPr>
              <a:t>ill manage</a:t>
            </a:r>
            <a:endParaRPr lang="es-E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es-ES" dirty="0" smtClean="0"/>
              <a:t>Are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Animal </a:t>
            </a:r>
            <a:r>
              <a:rPr lang="es-ES" dirty="0" err="1" smtClean="0"/>
              <a:t>Expert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54176" cy="5877272"/>
          </a:xfrm>
        </p:spPr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does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an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anteater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eat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96646" indent="-514350">
              <a:buNone/>
            </a:pPr>
            <a:r>
              <a:rPr lang="es-ES" dirty="0" smtClean="0"/>
              <a:t>a) </a:t>
            </a:r>
            <a:r>
              <a:rPr lang="es-ES" dirty="0" err="1" smtClean="0"/>
              <a:t>Squirrels</a:t>
            </a:r>
            <a:r>
              <a:rPr lang="es-ES" dirty="0" smtClean="0"/>
              <a:t>  b) </a:t>
            </a:r>
            <a:r>
              <a:rPr lang="es-ES" dirty="0" err="1" smtClean="0"/>
              <a:t>Ants</a:t>
            </a:r>
            <a:r>
              <a:rPr lang="es-ES" dirty="0" smtClean="0"/>
              <a:t>  c) </a:t>
            </a:r>
            <a:r>
              <a:rPr lang="es-ES" dirty="0" err="1" smtClean="0"/>
              <a:t>Leaves</a:t>
            </a:r>
            <a:r>
              <a:rPr lang="es-ES" dirty="0" smtClean="0"/>
              <a:t>  d) </a:t>
            </a:r>
            <a:r>
              <a:rPr lang="es-ES" dirty="0" err="1" smtClean="0"/>
              <a:t>Coconut</a:t>
            </a:r>
            <a:endParaRPr lang="es-ES" dirty="0" smtClean="0"/>
          </a:p>
          <a:p>
            <a:pPr marL="596646" indent="-514350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What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fastest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animal in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world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96646" indent="-514350">
              <a:buNone/>
            </a:pPr>
            <a:r>
              <a:rPr lang="es-ES" dirty="0" smtClean="0"/>
              <a:t>a) </a:t>
            </a:r>
            <a:r>
              <a:rPr lang="es-ES" dirty="0" err="1" smtClean="0"/>
              <a:t>Zebra</a:t>
            </a:r>
            <a:r>
              <a:rPr lang="es-ES" dirty="0" smtClean="0"/>
              <a:t>  b) </a:t>
            </a:r>
            <a:r>
              <a:rPr lang="es-ES" dirty="0" err="1" smtClean="0"/>
              <a:t>Wolf</a:t>
            </a:r>
            <a:r>
              <a:rPr lang="es-ES" dirty="0" smtClean="0"/>
              <a:t>  c) </a:t>
            </a:r>
            <a:r>
              <a:rPr lang="es-ES" dirty="0" err="1" smtClean="0"/>
              <a:t>Kangaroo</a:t>
            </a:r>
            <a:r>
              <a:rPr lang="es-ES" dirty="0" smtClean="0"/>
              <a:t>  d) </a:t>
            </a:r>
            <a:r>
              <a:rPr lang="es-ES" dirty="0" err="1" smtClean="0"/>
              <a:t>Cheetah</a:t>
            </a:r>
            <a:endParaRPr lang="es-ES" dirty="0" smtClean="0"/>
          </a:p>
          <a:p>
            <a:pPr marL="596646" indent="-514350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How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many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spines has a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hedgehog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96646" indent="-514350">
              <a:buNone/>
            </a:pPr>
            <a:r>
              <a:rPr lang="es-ES" dirty="0" smtClean="0"/>
              <a:t>a)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hundred</a:t>
            </a:r>
            <a:r>
              <a:rPr lang="es-ES" dirty="0" smtClean="0"/>
              <a:t>  b)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million</a:t>
            </a:r>
            <a:r>
              <a:rPr lang="es-ES" dirty="0" smtClean="0"/>
              <a:t>  c) more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five</a:t>
            </a:r>
            <a:r>
              <a:rPr lang="es-ES" dirty="0" smtClean="0"/>
              <a:t> </a:t>
            </a:r>
            <a:r>
              <a:rPr lang="es-ES" dirty="0" err="1" smtClean="0"/>
              <a:t>thousand</a:t>
            </a:r>
            <a:r>
              <a:rPr lang="es-ES" dirty="0" smtClean="0"/>
              <a:t>  d)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thousand</a:t>
            </a:r>
            <a:endParaRPr lang="es-ES" dirty="0" smtClean="0"/>
          </a:p>
          <a:p>
            <a:pPr marL="596646" indent="-514350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Where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do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penguins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live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96646" indent="-514350">
              <a:buNone/>
            </a:pPr>
            <a:r>
              <a:rPr lang="es-ES" dirty="0" smtClean="0"/>
              <a:t>a) </a:t>
            </a:r>
            <a:r>
              <a:rPr lang="es-ES" dirty="0"/>
              <a:t>I</a:t>
            </a:r>
            <a:r>
              <a:rPr lang="es-ES" dirty="0" smtClean="0"/>
              <a:t>n the Mediterranean  b) in Canada  c) at the Sounth Pole  d) in the zoo</a:t>
            </a:r>
          </a:p>
        </p:txBody>
      </p:sp>
      <p:sp>
        <p:nvSpPr>
          <p:cNvPr id="4" name="3 Cara sonriente"/>
          <p:cNvSpPr/>
          <p:nvPr/>
        </p:nvSpPr>
        <p:spPr>
          <a:xfrm>
            <a:off x="2267744" y="1628800"/>
            <a:ext cx="504056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ara sonriente"/>
          <p:cNvSpPr/>
          <p:nvPr/>
        </p:nvSpPr>
        <p:spPr>
          <a:xfrm>
            <a:off x="5508104" y="2780928"/>
            <a:ext cx="504056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ara sonriente"/>
          <p:cNvSpPr/>
          <p:nvPr/>
        </p:nvSpPr>
        <p:spPr>
          <a:xfrm>
            <a:off x="5436096" y="3861048"/>
            <a:ext cx="504056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ara sonriente"/>
          <p:cNvSpPr/>
          <p:nvPr/>
        </p:nvSpPr>
        <p:spPr>
          <a:xfrm>
            <a:off x="7953375" y="5805264"/>
            <a:ext cx="504056" cy="50405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Erizo_2_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0862" y="2564904"/>
            <a:ext cx="1373138" cy="137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heetahs-cheetah-122968_1024_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es-ES" dirty="0" err="1" smtClean="0"/>
              <a:t>Endangered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endParaRPr lang="es-ES" dirty="0"/>
          </a:p>
        </p:txBody>
      </p:sp>
      <p:pic>
        <p:nvPicPr>
          <p:cNvPr id="5" name="4 Marcador de contenido" descr="45951-bigthumbna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836712"/>
            <a:ext cx="4608512" cy="3686810"/>
          </a:xfrm>
        </p:spPr>
      </p:pic>
      <p:pic>
        <p:nvPicPr>
          <p:cNvPr id="1026" name="Picture 2" descr="C:\Users\Klim-bamboli\Desktop\imperial-ea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918219" cy="2334964"/>
          </a:xfrm>
          <a:prstGeom prst="rect">
            <a:avLst/>
          </a:prstGeom>
          <a:noFill/>
        </p:spPr>
      </p:pic>
      <p:pic>
        <p:nvPicPr>
          <p:cNvPr id="6" name="5 Imagen" descr="iberian-lyn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49635"/>
            <a:ext cx="3712975" cy="2608365"/>
          </a:xfrm>
          <a:prstGeom prst="rect">
            <a:avLst/>
          </a:prstGeom>
        </p:spPr>
      </p:pic>
      <p:pic>
        <p:nvPicPr>
          <p:cNvPr id="7" name="6 Imagen" descr="Portrait-of-a-Brown-Bear-1024x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077072"/>
            <a:ext cx="4139952" cy="27809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71600" y="7647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EAGLE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35696" y="3933056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LYNX</a:t>
            </a:r>
            <a:endParaRPr lang="es-ES" sz="2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95936" y="63093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BEAR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9992" y="10527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WOLF</a:t>
            </a:r>
            <a:endParaRPr lang="es-E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mb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24062"/>
            <a:ext cx="4896544" cy="4785258"/>
          </a:xfrm>
          <a:prstGeom prst="rect">
            <a:avLst/>
          </a:prstGeom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0" y="6309320"/>
            <a:ext cx="1043608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Ορθογώνιο 3"/>
          <p:cNvSpPr/>
          <p:nvPr/>
        </p:nvSpPr>
        <p:spPr>
          <a:xfrm>
            <a:off x="1891590" y="17084"/>
            <a:ext cx="53065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Keep up the good work!</a:t>
            </a:r>
          </a:p>
          <a:p>
            <a:pPr lvl="0" algn="ctr"/>
            <a:r>
              <a:rPr lang="en-US" sz="3600" dirty="0" smtClean="0"/>
              <a:t>"</a:t>
            </a:r>
            <a:r>
              <a:rPr lang="en-US" sz="3600" dirty="0" err="1" smtClean="0"/>
              <a:t>Hakuna</a:t>
            </a:r>
            <a:r>
              <a:rPr lang="en-US" sz="3600" dirty="0" smtClean="0"/>
              <a:t> </a:t>
            </a:r>
            <a:r>
              <a:rPr lang="en-US" sz="3600" dirty="0" err="1" smtClean="0"/>
              <a:t>Matata</a:t>
            </a:r>
            <a:r>
              <a:rPr lang="en-US" sz="3600" dirty="0" smtClean="0"/>
              <a:t>“-</a:t>
            </a:r>
          </a:p>
          <a:p>
            <a:pPr lvl="0" algn="ctr"/>
            <a:r>
              <a:rPr lang="en-US" sz="3600" dirty="0" smtClean="0">
                <a:solidFill>
                  <a:prstClr val="black"/>
                </a:solidFill>
              </a:rPr>
              <a:t>“</a:t>
            </a:r>
            <a:r>
              <a:rPr lang="en-US" sz="3600" smtClean="0">
                <a:solidFill>
                  <a:prstClr val="black"/>
                </a:solidFill>
              </a:rPr>
              <a:t>There are </a:t>
            </a:r>
            <a:r>
              <a:rPr lang="en-US" sz="3600" dirty="0" smtClean="0">
                <a:solidFill>
                  <a:prstClr val="black"/>
                </a:solidFill>
              </a:rPr>
              <a:t>no problems!"</a:t>
            </a:r>
            <a:endParaRPr lang="en-US" sz="3600" dirty="0">
              <a:solidFill>
                <a:prstClr val="black"/>
              </a:solidFill>
            </a:endParaRPr>
          </a:p>
          <a:p>
            <a:pPr algn="ctr"/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</TotalTime>
  <Words>463</Words>
  <Application>Microsoft Office PowerPoint</Application>
  <PresentationFormat>Προβολή στην οθόνη (4:3)</PresentationFormat>
  <Paragraphs>85</Paragraphs>
  <Slides>9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7" baseType="lpstr">
      <vt:lpstr>AR CHRISTY</vt:lpstr>
      <vt:lpstr>Calibri</vt:lpstr>
      <vt:lpstr>Corbel</vt:lpstr>
      <vt:lpstr>Gill Sans MT</vt:lpstr>
      <vt:lpstr>Verdana</vt:lpstr>
      <vt:lpstr>Wingdings</vt:lpstr>
      <vt:lpstr>Wingdings 2</vt:lpstr>
      <vt:lpstr>Solsticio</vt:lpstr>
      <vt:lpstr>Παρουσίαση του PowerPoint</vt:lpstr>
      <vt:lpstr>We are going to watch videos!</vt:lpstr>
      <vt:lpstr>Ant + eater = …</vt:lpstr>
      <vt:lpstr>Another one?</vt:lpstr>
      <vt:lpstr>Fill in the gaps with “be going to” or “will/won’t” Help Nature!</vt:lpstr>
      <vt:lpstr>Are you an Animal Expert?</vt:lpstr>
      <vt:lpstr>Παρουσίαση του PowerPoint</vt:lpstr>
      <vt:lpstr>Endangered Animals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Klim-bamboli</dc:creator>
  <cp:lastModifiedBy>QUEST</cp:lastModifiedBy>
  <cp:revision>33</cp:revision>
  <dcterms:created xsi:type="dcterms:W3CDTF">2011-04-12T21:22:48Z</dcterms:created>
  <dcterms:modified xsi:type="dcterms:W3CDTF">2020-04-06T18:31:31Z</dcterms:modified>
</cp:coreProperties>
</file>