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8" r:id="rId3"/>
    <p:sldId id="261" r:id="rId4"/>
    <p:sldId id="262" r:id="rId5"/>
    <p:sldId id="269" r:id="rId6"/>
    <p:sldId id="270" r:id="rId7"/>
    <p:sldId id="268" r:id="rId8"/>
    <p:sldId id="271" r:id="rId9"/>
    <p:sldId id="257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6600"/>
    <a:srgbClr val="FFFF99"/>
    <a:srgbClr val="FFCC00"/>
    <a:srgbClr val="FFFFCC"/>
    <a:srgbClr val="9E9E9E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 autoAdjust="0"/>
    <p:restoredTop sz="94660"/>
  </p:normalViewPr>
  <p:slideViewPr>
    <p:cSldViewPr>
      <p:cViewPr varScale="1">
        <p:scale>
          <a:sx n="103" d="100"/>
          <a:sy n="103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6D1D19-4537-46AB-B248-2783D8754792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62209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BE2-9233-424B-93E6-3EFB0034E1A0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88005882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63F3-9861-4F89-8A16-0B477E4686C8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384148123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B4F86-CD72-4042-A809-C0444B58EC39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60323817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DBDE1-FEAD-429F-8B63-0975D0A7D654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84006886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8829-33B0-47F4-A19B-DBC54730D48B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068186972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DDC3-D563-4012-9CC1-D84392CA4523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19842501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2971-9695-4108-9136-B011B4D94010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221360265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E013-52B5-48CD-BC9D-2D3AB10EEA87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2328181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98DF-BFCC-46FE-A4BD-89CF56872F5A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198358555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713E-6951-4C66-A8F3-C742A963901D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78688594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1AD3-6BA8-44D3-98D1-9AB473B46336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  <p:extLst>
      <p:ext uri="{BB962C8B-B14F-4D97-AF65-F5344CB8AC3E}">
        <p14:creationId xmlns:p14="http://schemas.microsoft.com/office/powerpoint/2010/main" val="404131091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 smtClean="0"/>
              <a:t>Haga clic para modificar el estilo de texto del patrón</a:t>
            </a:r>
          </a:p>
          <a:p>
            <a:pPr lvl="1"/>
            <a:r>
              <a:rPr lang="es-ES" altLang="el-GR" smtClean="0"/>
              <a:t>Segundo nivel</a:t>
            </a:r>
          </a:p>
          <a:p>
            <a:pPr lvl="2"/>
            <a:r>
              <a:rPr lang="es-ES" altLang="el-GR" smtClean="0"/>
              <a:t>Tercer nivel</a:t>
            </a:r>
          </a:p>
          <a:p>
            <a:pPr lvl="3"/>
            <a:r>
              <a:rPr lang="es-ES" altLang="el-GR" smtClean="0"/>
              <a:t>Cuarto nivel</a:t>
            </a:r>
          </a:p>
          <a:p>
            <a:pPr lvl="4"/>
            <a:r>
              <a:rPr lang="es-ES" altLang="el-G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55F52C-D9E1-4C3E-8DF0-05F815173D92}" type="slidenum">
              <a:rPr lang="es-ES" altLang="el-GR"/>
              <a:pPr>
                <a:defRPr/>
              </a:pPr>
              <a:t>‹#›</a:t>
            </a:fld>
            <a:endParaRPr lang="es-E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 descr="http://img.ffffound.com/static-data/assets/6/c3a3cd98383bacec01760c863cd5e540891f73d8_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5346" y="1019449"/>
            <a:ext cx="4192172" cy="28215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2" name="Rectangle 2"/>
          <p:cNvSpPr>
            <a:spLocks noChangeArrowheads="1"/>
          </p:cNvSpPr>
          <p:nvPr/>
        </p:nvSpPr>
        <p:spPr bwMode="auto">
          <a:xfrm>
            <a:off x="1403350" y="1166813"/>
            <a:ext cx="46323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000" dirty="0">
                <a:latin typeface="Comic Sans MS" pitchFamily="66" charset="0"/>
              </a:rPr>
              <a:t>Easter egg hunt is common all over the world. Eggs are hidden by adults and children hunt and collect them. </a:t>
            </a:r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Comic Sans MS" pitchFamily="66" charset="0"/>
              </a:rPr>
              <a:t>	The one with the most eggs is the winner.</a:t>
            </a:r>
            <a:r>
              <a:rPr lang="es-ES" sz="2000" dirty="0">
                <a:latin typeface="Comic Sans MS" pitchFamily="66" charset="0"/>
              </a:rPr>
              <a:t> </a:t>
            </a:r>
          </a:p>
          <a:p>
            <a:pPr marL="341313" indent="-341313" defTabSz="449263" eaLnBrk="1" hangingPunct="1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000" dirty="0">
                <a:latin typeface="Comic Sans MS" pitchFamily="66" charset="0"/>
              </a:rPr>
              <a:t>	Can </a:t>
            </a:r>
            <a:r>
              <a:rPr lang="es-ES" sz="2000" dirty="0" err="1">
                <a:latin typeface="Comic Sans MS" pitchFamily="66" charset="0"/>
              </a:rPr>
              <a:t>you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help</a:t>
            </a:r>
            <a:r>
              <a:rPr lang="es-ES" sz="2000" dirty="0">
                <a:latin typeface="Comic Sans MS" pitchFamily="66" charset="0"/>
              </a:rPr>
              <a:t> me </a:t>
            </a:r>
            <a:r>
              <a:rPr lang="es-ES" sz="2000" dirty="0" err="1">
                <a:latin typeface="Comic Sans MS" pitchFamily="66" charset="0"/>
              </a:rPr>
              <a:t>to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hunt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the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colored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eggs</a:t>
            </a:r>
            <a:r>
              <a:rPr lang="es-ES" sz="2000" dirty="0">
                <a:latin typeface="Comic Sans MS" pitchFamily="66" charset="0"/>
              </a:rPr>
              <a:t>, </a:t>
            </a:r>
            <a:r>
              <a:rPr lang="es-ES" sz="2000" dirty="0" err="1">
                <a:latin typeface="Comic Sans MS" pitchFamily="66" charset="0"/>
              </a:rPr>
              <a:t>please</a:t>
            </a:r>
            <a:r>
              <a:rPr lang="es-ES" sz="2000" dirty="0">
                <a:latin typeface="Comic Sans MS" pitchFamily="66" charset="0"/>
              </a:rPr>
              <a:t>?</a:t>
            </a:r>
          </a:p>
        </p:txBody>
      </p:sp>
      <p:pic>
        <p:nvPicPr>
          <p:cNvPr id="51" name="50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6259">
            <a:off x="5451475" y="3522663"/>
            <a:ext cx="2078038" cy="247332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4029075"/>
            <a:ext cx="1054100" cy="782638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4154488"/>
            <a:ext cx="992187" cy="120967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45" descr="Tela_green"/>
          <p:cNvSpPr>
            <a:spLocks/>
          </p:cNvSpPr>
          <p:nvPr/>
        </p:nvSpPr>
        <p:spPr bwMode="auto">
          <a:xfrm rot="211775">
            <a:off x="757238" y="4697413"/>
            <a:ext cx="1725612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6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3080" name="22 Imagen" descr="HU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76009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617 Imagen" descr="COSTU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175" y="5919788"/>
            <a:ext cx="993775" cy="8223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550988"/>
            <a:ext cx="387032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3562350" y="468313"/>
            <a:ext cx="4752975" cy="792162"/>
          </a:xfrm>
          <a:prstGeom prst="foldedCorner">
            <a:avLst>
              <a:gd name="adj" fmla="val 12648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400" dirty="0" err="1">
                <a:latin typeface="Comic Sans MS" pitchFamily="66" charset="0"/>
              </a:rPr>
              <a:t>Hunt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egg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under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bunny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4100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71675"/>
            <a:ext cx="28479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4486275"/>
            <a:ext cx="11398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65538"/>
            <a:ext cx="11414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222750"/>
            <a:ext cx="11398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45" descr="Tela_green"/>
          <p:cNvSpPr>
            <a:spLocks/>
          </p:cNvSpPr>
          <p:nvPr/>
        </p:nvSpPr>
        <p:spPr bwMode="auto">
          <a:xfrm rot="211775">
            <a:off x="854075" y="5210175"/>
            <a:ext cx="1944688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0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3" name="Freeform 45" descr="Tela_green"/>
          <p:cNvSpPr>
            <a:spLocks/>
          </p:cNvSpPr>
          <p:nvPr/>
        </p:nvSpPr>
        <p:spPr bwMode="auto">
          <a:xfrm rot="211775">
            <a:off x="3854450" y="4976813"/>
            <a:ext cx="1944688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0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4" name="Freeform 45" descr="Tela_green"/>
          <p:cNvSpPr>
            <a:spLocks/>
          </p:cNvSpPr>
          <p:nvPr/>
        </p:nvSpPr>
        <p:spPr bwMode="auto">
          <a:xfrm rot="211775">
            <a:off x="6605588" y="4406900"/>
            <a:ext cx="1944687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0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13138"/>
            <a:ext cx="16319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0850" y="3101975"/>
            <a:ext cx="993775" cy="8239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85185E-6 L 0.09305 -0.00509 C 0.11302 -0.00718 0.13975 0.00046 0.16545 0.01458 C 0.19479 0.03102 0.2158 0.05023 0.22916 0.0706 L 0.29132 0.1625 " pathEditMode="relative" rAng="-4035952" ptsTypes="FffFF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550988"/>
            <a:ext cx="387032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2843213" y="333375"/>
            <a:ext cx="5761037" cy="792163"/>
          </a:xfrm>
          <a:prstGeom prst="foldedCorner">
            <a:avLst>
              <a:gd name="adj" fmla="val 12648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400" dirty="0" err="1">
                <a:latin typeface="Comic Sans MS" pitchFamily="66" charset="0"/>
              </a:rPr>
              <a:t>Hunt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egg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behind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bunny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5124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71675"/>
            <a:ext cx="28479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233988"/>
            <a:ext cx="11223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500438"/>
            <a:ext cx="11398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65538"/>
            <a:ext cx="11414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906963"/>
            <a:ext cx="1139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45" descr="Tela_green"/>
          <p:cNvSpPr>
            <a:spLocks/>
          </p:cNvSpPr>
          <p:nvPr/>
        </p:nvSpPr>
        <p:spPr bwMode="auto">
          <a:xfrm rot="211775">
            <a:off x="2586038" y="5572125"/>
            <a:ext cx="1781175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4" name="Freeform 45" descr="Tela_green"/>
          <p:cNvSpPr>
            <a:spLocks/>
          </p:cNvSpPr>
          <p:nvPr/>
        </p:nvSpPr>
        <p:spPr bwMode="auto">
          <a:xfrm rot="211775">
            <a:off x="3760788" y="4241800"/>
            <a:ext cx="1944687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5" name="Freeform 45" descr="Tela_green"/>
          <p:cNvSpPr>
            <a:spLocks/>
          </p:cNvSpPr>
          <p:nvPr/>
        </p:nvSpPr>
        <p:spPr bwMode="auto">
          <a:xfrm rot="211775">
            <a:off x="6699250" y="4365625"/>
            <a:ext cx="1492250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5132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325938"/>
            <a:ext cx="17494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0850" y="3101975"/>
            <a:ext cx="993775" cy="82391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31233 0.2768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1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550988"/>
            <a:ext cx="387032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2843213" y="333375"/>
            <a:ext cx="5761037" cy="792163"/>
          </a:xfrm>
          <a:prstGeom prst="foldedCorner">
            <a:avLst>
              <a:gd name="adj" fmla="val 12648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400" dirty="0" err="1">
                <a:latin typeface="Comic Sans MS" pitchFamily="66" charset="0"/>
              </a:rPr>
              <a:t>Hunt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egg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in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front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es-ES" sz="2400" b="1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the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house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6148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71675"/>
            <a:ext cx="28479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5233988"/>
            <a:ext cx="112236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652838"/>
            <a:ext cx="1139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5056188"/>
            <a:ext cx="17494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65538"/>
            <a:ext cx="11414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45" descr="Tela_green"/>
          <p:cNvSpPr>
            <a:spLocks/>
          </p:cNvSpPr>
          <p:nvPr/>
        </p:nvSpPr>
        <p:spPr bwMode="auto">
          <a:xfrm rot="211775">
            <a:off x="3303588" y="4305300"/>
            <a:ext cx="1285875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5" name="Freeform 45" descr="Tela_green"/>
          <p:cNvSpPr>
            <a:spLocks/>
          </p:cNvSpPr>
          <p:nvPr/>
        </p:nvSpPr>
        <p:spPr bwMode="auto">
          <a:xfrm rot="211775">
            <a:off x="6713538" y="4395788"/>
            <a:ext cx="1385887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0850" y="3325813"/>
            <a:ext cx="993775" cy="82391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489450"/>
            <a:ext cx="1135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45" descr="Tela_green"/>
          <p:cNvSpPr>
            <a:spLocks/>
          </p:cNvSpPr>
          <p:nvPr/>
        </p:nvSpPr>
        <p:spPr bwMode="auto">
          <a:xfrm rot="211775">
            <a:off x="1328738" y="5224463"/>
            <a:ext cx="1468437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1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17 L 0.16788 -0.11598 C 0.20312 -0.14144 0.25347 -0.14908 0.30399 -0.14028 C 0.3618 -0.12963 0.40625 -0.1051 0.43542 -0.06806 L 0.57639 0.09907 " pathEditMode="relative" rAng="464016" ptsTypes="FffFF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446213"/>
            <a:ext cx="20843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00125"/>
            <a:ext cx="38703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611188" y="6069013"/>
            <a:ext cx="1862137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between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7173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492500"/>
            <a:ext cx="781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94263"/>
            <a:ext cx="1233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00" y="4592203"/>
            <a:ext cx="3815781" cy="10179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176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333750"/>
            <a:ext cx="10302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340225"/>
            <a:ext cx="963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017838"/>
            <a:ext cx="952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1" descr="Tela_white"/>
          <p:cNvSpPr>
            <a:spLocks noChangeArrowheads="1"/>
          </p:cNvSpPr>
          <p:nvPr/>
        </p:nvSpPr>
        <p:spPr bwMode="auto">
          <a:xfrm>
            <a:off x="6634163" y="6034088"/>
            <a:ext cx="1754187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in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7" name="AutoShape 71" descr="Tela_white"/>
          <p:cNvSpPr>
            <a:spLocks noChangeArrowheads="1"/>
          </p:cNvSpPr>
          <p:nvPr/>
        </p:nvSpPr>
        <p:spPr bwMode="auto">
          <a:xfrm>
            <a:off x="4703763" y="6069013"/>
            <a:ext cx="1739900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on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8" name="AutoShape 71" descr="Tela_white"/>
          <p:cNvSpPr>
            <a:spLocks noChangeArrowheads="1"/>
          </p:cNvSpPr>
          <p:nvPr/>
        </p:nvSpPr>
        <p:spPr bwMode="auto">
          <a:xfrm>
            <a:off x="2695575" y="6069013"/>
            <a:ext cx="1800225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behind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4075" y="32385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red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egg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____________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pond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183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96975"/>
            <a:ext cx="7953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16463" y="115888"/>
            <a:ext cx="13017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reeform 45" descr="Tela_green"/>
          <p:cNvSpPr>
            <a:spLocks/>
          </p:cNvSpPr>
          <p:nvPr/>
        </p:nvSpPr>
        <p:spPr bwMode="auto">
          <a:xfrm rot="211775">
            <a:off x="3929063" y="3492500"/>
            <a:ext cx="1306512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21" name="Freeform 45" descr="Tela_green"/>
          <p:cNvSpPr>
            <a:spLocks/>
          </p:cNvSpPr>
          <p:nvPr/>
        </p:nvSpPr>
        <p:spPr bwMode="auto">
          <a:xfrm rot="211775">
            <a:off x="6967538" y="3941763"/>
            <a:ext cx="1192212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7187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t="30264" r="27304" b="30818"/>
          <a:stretch>
            <a:fillRect/>
          </a:stretch>
        </p:blipFill>
        <p:spPr bwMode="auto">
          <a:xfrm>
            <a:off x="3078163" y="5235575"/>
            <a:ext cx="9699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6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333750"/>
            <a:ext cx="8334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4650" y="4691063"/>
            <a:ext cx="993775" cy="8223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263" grpId="0" animBg="1"/>
      <p:bldP spid="17" grpId="0" animBg="1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446213"/>
            <a:ext cx="20843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00125"/>
            <a:ext cx="38703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611188" y="6069013"/>
            <a:ext cx="1862137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between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8197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492500"/>
            <a:ext cx="781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94263"/>
            <a:ext cx="1233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00" y="4592203"/>
            <a:ext cx="3815781" cy="10179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200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333750"/>
            <a:ext cx="10302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340225"/>
            <a:ext cx="963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017838"/>
            <a:ext cx="952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1" descr="Tela_white"/>
          <p:cNvSpPr>
            <a:spLocks noChangeArrowheads="1"/>
          </p:cNvSpPr>
          <p:nvPr/>
        </p:nvSpPr>
        <p:spPr bwMode="auto">
          <a:xfrm>
            <a:off x="4718050" y="6069013"/>
            <a:ext cx="1754188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on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7" name="AutoShape 71" descr="Tela_white"/>
          <p:cNvSpPr>
            <a:spLocks noChangeArrowheads="1"/>
          </p:cNvSpPr>
          <p:nvPr/>
        </p:nvSpPr>
        <p:spPr bwMode="auto">
          <a:xfrm>
            <a:off x="6659563" y="6069013"/>
            <a:ext cx="1739900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under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8" name="AutoShape 71" descr="Tela_white"/>
          <p:cNvSpPr>
            <a:spLocks noChangeArrowheads="1"/>
          </p:cNvSpPr>
          <p:nvPr/>
        </p:nvSpPr>
        <p:spPr bwMode="auto">
          <a:xfrm>
            <a:off x="2695575" y="6069013"/>
            <a:ext cx="1800225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behind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4075" y="32385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purple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egg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____________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cloud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330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96975"/>
            <a:ext cx="7953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43500" y="169863"/>
            <a:ext cx="13001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reeform 45" descr="Tela_green"/>
          <p:cNvSpPr>
            <a:spLocks/>
          </p:cNvSpPr>
          <p:nvPr/>
        </p:nvSpPr>
        <p:spPr bwMode="auto">
          <a:xfrm rot="211775">
            <a:off x="3930650" y="3540125"/>
            <a:ext cx="1306513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21" name="Freeform 45" descr="Tela_green"/>
          <p:cNvSpPr>
            <a:spLocks/>
          </p:cNvSpPr>
          <p:nvPr/>
        </p:nvSpPr>
        <p:spPr bwMode="auto">
          <a:xfrm rot="211775">
            <a:off x="6851650" y="3962400"/>
            <a:ext cx="1355725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8211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t="30264" r="27304" b="30818"/>
          <a:stretch>
            <a:fillRect/>
          </a:stretch>
        </p:blipFill>
        <p:spPr bwMode="auto">
          <a:xfrm>
            <a:off x="3106738" y="5246688"/>
            <a:ext cx="969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6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413125"/>
            <a:ext cx="8334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4650" y="4691063"/>
            <a:ext cx="993775" cy="8223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263" grpId="0" animBg="1"/>
      <p:bldP spid="17" grpId="0" animBg="1"/>
      <p:bldP spid="1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446213"/>
            <a:ext cx="20843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00125"/>
            <a:ext cx="38703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611188" y="6069013"/>
            <a:ext cx="1862137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between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9221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492500"/>
            <a:ext cx="781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94263"/>
            <a:ext cx="1233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00" y="4592203"/>
            <a:ext cx="3815781" cy="10179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323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300413"/>
            <a:ext cx="10302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340225"/>
            <a:ext cx="963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017838"/>
            <a:ext cx="952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1" descr="Tela_white"/>
          <p:cNvSpPr>
            <a:spLocks noChangeArrowheads="1"/>
          </p:cNvSpPr>
          <p:nvPr/>
        </p:nvSpPr>
        <p:spPr bwMode="auto">
          <a:xfrm>
            <a:off x="2673350" y="6069013"/>
            <a:ext cx="1754188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next to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7" name="AutoShape 71" descr="Tela_white"/>
          <p:cNvSpPr>
            <a:spLocks noChangeArrowheads="1"/>
          </p:cNvSpPr>
          <p:nvPr/>
        </p:nvSpPr>
        <p:spPr bwMode="auto">
          <a:xfrm>
            <a:off x="4632325" y="6069013"/>
            <a:ext cx="1739900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on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8" name="AutoShape 71" descr="Tela_white"/>
          <p:cNvSpPr>
            <a:spLocks noChangeArrowheads="1"/>
          </p:cNvSpPr>
          <p:nvPr/>
        </p:nvSpPr>
        <p:spPr bwMode="auto">
          <a:xfrm>
            <a:off x="6588125" y="6069013"/>
            <a:ext cx="1800225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in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4075" y="32385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blue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egg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____________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231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96975"/>
            <a:ext cx="7953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3138" y="238125"/>
            <a:ext cx="15890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next to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reeform 45" descr="Tela_green"/>
          <p:cNvSpPr>
            <a:spLocks/>
          </p:cNvSpPr>
          <p:nvPr/>
        </p:nvSpPr>
        <p:spPr bwMode="auto">
          <a:xfrm rot="211775">
            <a:off x="3967163" y="3533775"/>
            <a:ext cx="1308100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21" name="Freeform 45" descr="Tela_green"/>
          <p:cNvSpPr>
            <a:spLocks/>
          </p:cNvSpPr>
          <p:nvPr/>
        </p:nvSpPr>
        <p:spPr bwMode="auto">
          <a:xfrm rot="211775">
            <a:off x="6761163" y="3903663"/>
            <a:ext cx="1357312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9235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t="30264" r="27304" b="30818"/>
          <a:stretch>
            <a:fillRect/>
          </a:stretch>
        </p:blipFill>
        <p:spPr bwMode="auto">
          <a:xfrm>
            <a:off x="3175000" y="5226050"/>
            <a:ext cx="969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6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3394075"/>
            <a:ext cx="8334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4650" y="4691063"/>
            <a:ext cx="993775" cy="8223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263" grpId="0" animBg="1"/>
      <p:bldP spid="17" grpId="0" animBg="1"/>
      <p:bldP spid="1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446213"/>
            <a:ext cx="20843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000125"/>
            <a:ext cx="38703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3" name="AutoShape 71" descr="Tela_white"/>
          <p:cNvSpPr>
            <a:spLocks noChangeArrowheads="1"/>
          </p:cNvSpPr>
          <p:nvPr/>
        </p:nvSpPr>
        <p:spPr bwMode="auto">
          <a:xfrm>
            <a:off x="4713288" y="6062663"/>
            <a:ext cx="1728787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around</a:t>
            </a:r>
            <a:endParaRPr lang="es-ES" sz="3200" b="1" dirty="0">
              <a:latin typeface="Comic Sans MS" pitchFamily="66" charset="0"/>
            </a:endParaRPr>
          </a:p>
        </p:txBody>
      </p:sp>
      <p:pic>
        <p:nvPicPr>
          <p:cNvPr id="10245" name="4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492500"/>
            <a:ext cx="781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94263"/>
            <a:ext cx="12334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362325"/>
            <a:ext cx="7810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00" y="4592203"/>
            <a:ext cx="3815781" cy="10179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49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333750"/>
            <a:ext cx="10302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340225"/>
            <a:ext cx="963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017838"/>
            <a:ext cx="952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1" descr="Tela_white"/>
          <p:cNvSpPr>
            <a:spLocks noChangeArrowheads="1"/>
          </p:cNvSpPr>
          <p:nvPr/>
        </p:nvSpPr>
        <p:spPr bwMode="auto">
          <a:xfrm>
            <a:off x="611188" y="6048375"/>
            <a:ext cx="1862137" cy="620713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between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7" name="AutoShape 71" descr="Tela_white"/>
          <p:cNvSpPr>
            <a:spLocks noChangeArrowheads="1"/>
          </p:cNvSpPr>
          <p:nvPr/>
        </p:nvSpPr>
        <p:spPr bwMode="auto">
          <a:xfrm>
            <a:off x="6659563" y="6069013"/>
            <a:ext cx="1739900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>
                <a:latin typeface="Comic Sans MS" pitchFamily="66" charset="0"/>
              </a:rPr>
              <a:t>under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8" name="AutoShape 71" descr="Tela_white"/>
          <p:cNvSpPr>
            <a:spLocks noChangeArrowheads="1"/>
          </p:cNvSpPr>
          <p:nvPr/>
        </p:nvSpPr>
        <p:spPr bwMode="auto">
          <a:xfrm>
            <a:off x="2695575" y="6069013"/>
            <a:ext cx="1800225" cy="620712"/>
          </a:xfrm>
          <a:prstGeom prst="foldedCorner">
            <a:avLst>
              <a:gd name="adj" fmla="val 1264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3200" b="1" dirty="0" err="1">
                <a:latin typeface="Comic Sans MS" pitchFamily="66" charset="0"/>
              </a:rPr>
              <a:t>behind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4075" y="323850"/>
            <a:ext cx="6769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yellow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egg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____________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flowers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56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96975"/>
            <a:ext cx="7953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3138" y="169863"/>
            <a:ext cx="2092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between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reeform 45" descr="Tela_green"/>
          <p:cNvSpPr>
            <a:spLocks/>
          </p:cNvSpPr>
          <p:nvPr/>
        </p:nvSpPr>
        <p:spPr bwMode="auto">
          <a:xfrm rot="211775">
            <a:off x="3967163" y="3543300"/>
            <a:ext cx="1308100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21" name="Freeform 45" descr="Tela_green"/>
          <p:cNvSpPr>
            <a:spLocks/>
          </p:cNvSpPr>
          <p:nvPr/>
        </p:nvSpPr>
        <p:spPr bwMode="auto">
          <a:xfrm rot="211775">
            <a:off x="6894513" y="3905250"/>
            <a:ext cx="1357312" cy="647700"/>
          </a:xfrm>
          <a:custGeom>
            <a:avLst/>
            <a:gdLst>
              <a:gd name="T0" fmla="*/ 136 w 1225"/>
              <a:gd name="T1" fmla="*/ 408 h 408"/>
              <a:gd name="T2" fmla="*/ 0 w 1225"/>
              <a:gd name="T3" fmla="*/ 91 h 408"/>
              <a:gd name="T4" fmla="*/ 227 w 1225"/>
              <a:gd name="T5" fmla="*/ 317 h 408"/>
              <a:gd name="T6" fmla="*/ 272 w 1225"/>
              <a:gd name="T7" fmla="*/ 181 h 408"/>
              <a:gd name="T8" fmla="*/ 363 w 1225"/>
              <a:gd name="T9" fmla="*/ 317 h 408"/>
              <a:gd name="T10" fmla="*/ 454 w 1225"/>
              <a:gd name="T11" fmla="*/ 0 h 408"/>
              <a:gd name="T12" fmla="*/ 454 w 1225"/>
              <a:gd name="T13" fmla="*/ 227 h 408"/>
              <a:gd name="T14" fmla="*/ 544 w 1225"/>
              <a:gd name="T15" fmla="*/ 136 h 408"/>
              <a:gd name="T16" fmla="*/ 635 w 1225"/>
              <a:gd name="T17" fmla="*/ 272 h 408"/>
              <a:gd name="T18" fmla="*/ 680 w 1225"/>
              <a:gd name="T19" fmla="*/ 0 h 408"/>
              <a:gd name="T20" fmla="*/ 771 w 1225"/>
              <a:gd name="T21" fmla="*/ 272 h 408"/>
              <a:gd name="T22" fmla="*/ 953 w 1225"/>
              <a:gd name="T23" fmla="*/ 136 h 408"/>
              <a:gd name="T24" fmla="*/ 862 w 1225"/>
              <a:gd name="T25" fmla="*/ 272 h 408"/>
              <a:gd name="T26" fmla="*/ 1089 w 1225"/>
              <a:gd name="T27" fmla="*/ 181 h 408"/>
              <a:gd name="T28" fmla="*/ 1089 w 1225"/>
              <a:gd name="T29" fmla="*/ 272 h 408"/>
              <a:gd name="T30" fmla="*/ 1179 w 1225"/>
              <a:gd name="T31" fmla="*/ 227 h 408"/>
              <a:gd name="T32" fmla="*/ 1225 w 1225"/>
              <a:gd name="T33" fmla="*/ 363 h 408"/>
              <a:gd name="T34" fmla="*/ 136 w 1225"/>
              <a:gd name="T3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25" h="408">
                <a:moveTo>
                  <a:pt x="136" y="408"/>
                </a:moveTo>
                <a:lnTo>
                  <a:pt x="0" y="91"/>
                </a:lnTo>
                <a:lnTo>
                  <a:pt x="227" y="317"/>
                </a:lnTo>
                <a:lnTo>
                  <a:pt x="272" y="181"/>
                </a:lnTo>
                <a:lnTo>
                  <a:pt x="363" y="317"/>
                </a:lnTo>
                <a:lnTo>
                  <a:pt x="454" y="0"/>
                </a:lnTo>
                <a:lnTo>
                  <a:pt x="454" y="227"/>
                </a:lnTo>
                <a:lnTo>
                  <a:pt x="544" y="136"/>
                </a:lnTo>
                <a:lnTo>
                  <a:pt x="635" y="272"/>
                </a:lnTo>
                <a:lnTo>
                  <a:pt x="680" y="0"/>
                </a:lnTo>
                <a:lnTo>
                  <a:pt x="771" y="272"/>
                </a:lnTo>
                <a:lnTo>
                  <a:pt x="953" y="136"/>
                </a:lnTo>
                <a:lnTo>
                  <a:pt x="862" y="272"/>
                </a:lnTo>
                <a:lnTo>
                  <a:pt x="1089" y="181"/>
                </a:lnTo>
                <a:lnTo>
                  <a:pt x="1089" y="272"/>
                </a:lnTo>
                <a:lnTo>
                  <a:pt x="1179" y="227"/>
                </a:lnTo>
                <a:lnTo>
                  <a:pt x="1225" y="363"/>
                </a:lnTo>
                <a:lnTo>
                  <a:pt x="136" y="408"/>
                </a:lnTo>
                <a:close/>
              </a:path>
            </a:pathLst>
          </a:custGeom>
          <a:blipFill dpi="0" rotWithShape="1">
            <a:blip r:embed="rId14">
              <a:lum bright="-24000"/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260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t="30264" r="27304" b="30818"/>
          <a:stretch>
            <a:fillRect/>
          </a:stretch>
        </p:blipFill>
        <p:spPr bwMode="auto">
          <a:xfrm>
            <a:off x="3078163" y="5235575"/>
            <a:ext cx="9699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4650" y="4691063"/>
            <a:ext cx="993775" cy="8223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6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263" grpId="0" animBg="1"/>
      <p:bldP spid="17" grpId="0" animBg="1"/>
      <p:bldP spid="1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6259">
            <a:off x="1422400" y="1697038"/>
            <a:ext cx="3048000" cy="3627437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7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84663"/>
            <a:ext cx="17494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3348038" y="692150"/>
            <a:ext cx="5111750" cy="1296988"/>
          </a:xfrm>
          <a:prstGeom prst="wedgeEllipseCallout">
            <a:avLst>
              <a:gd name="adj1" fmla="val -40384"/>
              <a:gd name="adj2" fmla="val 5929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3200" b="1" dirty="0">
                <a:solidFill>
                  <a:schemeClr val="tx1"/>
                </a:solidFill>
                <a:latin typeface="Comic Sans MS" pitchFamily="66" charset="0"/>
              </a:rPr>
              <a:t>THANKS and HAPPY EASTER!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3865563" y="6084888"/>
            <a:ext cx="1354137" cy="584200"/>
          </a:xfrm>
          <a:prstGeom prst="actionButtonBlank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1228" descr="east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879975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76</Words>
  <Application>Microsoft Office PowerPoint</Application>
  <PresentationFormat>Προβολή στην οθόνη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Wingdings</vt:lpstr>
      <vt:lpstr>Diseño predeterminado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Dark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QUEST</cp:lastModifiedBy>
  <cp:revision>52</cp:revision>
  <dcterms:created xsi:type="dcterms:W3CDTF">2013-02-21T21:55:41Z</dcterms:created>
  <dcterms:modified xsi:type="dcterms:W3CDTF">2020-04-09T10:18:07Z</dcterms:modified>
</cp:coreProperties>
</file>