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B58C60-E474-402C-9ECD-B9B52907C874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33894E-22F3-44FC-91D4-2AD7384AC2DA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15798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F400F8-195A-4159-B3DC-1C5EF287799F}" type="slidenum">
              <a:rPr lang="fr-FR" altLang="el-GR"/>
              <a:pPr/>
              <a:t>1</a:t>
            </a:fld>
            <a:endParaRPr lang="fr-FR" altLang="el-G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017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BCB001-AF6A-4A3C-8C1F-70DB4DE1E642}" type="slidenum">
              <a:rPr lang="fr-FR" altLang="el-GR"/>
              <a:pPr/>
              <a:t>2</a:t>
            </a:fld>
            <a:endParaRPr lang="fr-FR" altLang="el-G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410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DAD4-2F16-4266-9E9C-9D5B25E91E07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FE1F-B77F-4746-8A46-41EECE5C4258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206487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80AE-5B0E-466B-9F91-F687EF2C0E49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CADB7-A3CE-46F4-A745-A9600B2B6A4D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377001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569B-7DD0-40C3-804C-9FFB72CC1804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5C4C0-D032-406B-8E3D-DBCC4CE81E38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7809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59BC-570A-44D6-A0F6-635FD84427CF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1DFE-D1B1-4466-90FA-A00E82BD441D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32889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B6A6-091C-42C2-837B-B97AB17E3F96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867AA-0608-4E18-BA99-03BB6AC17856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170993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CF01-ADE7-4321-8B3A-70DBEEEEBD6F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4FC8-BEBB-4E75-AACA-2029C92378C0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391364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CDE1-372C-4890-863C-F92F87B77FCC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A38B4-4A82-43BE-83B6-53BB1FCE634C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193491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DB83-ACD6-4214-80E9-B0D5294B7632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6397-CFFE-47CF-A63C-37C050A64A08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145958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6A38-3B6A-4CF3-A7BE-ED398B0F4D66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5F273-7D6D-4DA3-A6C3-D909E67C97A5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46217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CE11-B12D-44F8-8E87-01AB42324A26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8B65-1603-44C4-87F5-EC2B2ABC6F18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37554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F819-19E9-47C0-BBA8-63E05E23ED03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1D97-F193-4455-A287-1A065AC4BFBA}" type="slidenum">
              <a:rPr lang="fr-FR" altLang="el-GR"/>
              <a:pPr/>
              <a:t>‹#›</a:t>
            </a:fld>
            <a:endParaRPr lang="fr-FR" altLang="el-GR"/>
          </a:p>
        </p:txBody>
      </p:sp>
    </p:spTree>
    <p:extLst>
      <p:ext uri="{BB962C8B-B14F-4D97-AF65-F5344CB8AC3E}">
        <p14:creationId xmlns:p14="http://schemas.microsoft.com/office/powerpoint/2010/main" val="23215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l-G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l-GR" smtClean="0"/>
              <a:t>Cliquez pour modifier les styles du texte du masque</a:t>
            </a:r>
          </a:p>
          <a:p>
            <a:pPr lvl="1"/>
            <a:r>
              <a:rPr lang="fr-FR" altLang="el-GR" smtClean="0"/>
              <a:t>Deuxième niveau</a:t>
            </a:r>
          </a:p>
          <a:p>
            <a:pPr lvl="2"/>
            <a:r>
              <a:rPr lang="fr-FR" altLang="el-GR" smtClean="0"/>
              <a:t>Troisième niveau</a:t>
            </a:r>
          </a:p>
          <a:p>
            <a:pPr lvl="3"/>
            <a:r>
              <a:rPr lang="fr-FR" altLang="el-GR" smtClean="0"/>
              <a:t>Quatrième niveau</a:t>
            </a:r>
          </a:p>
          <a:p>
            <a:pPr lvl="4"/>
            <a:r>
              <a:rPr lang="fr-FR" altLang="el-G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DEA2F-E313-4FD7-8033-614401683449}" type="datetimeFigureOut">
              <a:rPr lang="fr-FR"/>
              <a:pPr>
                <a:defRPr/>
              </a:pPr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8725D7F-9CB9-446A-A502-2F67BEC89595}" type="slidenum">
              <a:rPr lang="fr-FR" altLang="el-GR"/>
              <a:pPr/>
              <a:t>‹#›</a:t>
            </a:fld>
            <a:endParaRPr lang="fr-F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ème\file 1 lesson 3 Colours\new\apple-logo-21729-128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450"/>
            <a:ext cx="83899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G:\Collège Isabelle\Video Projecteur\6ème\unit 0 Colours\258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3526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238"/>
            <a:ext cx="5981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lours listen and rep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3930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638300" y="908050"/>
            <a:ext cx="2944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765175"/>
            <a:ext cx="39274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11188" y="427038"/>
            <a:ext cx="4740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916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46113" y="908050"/>
            <a:ext cx="39735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76250"/>
            <a:ext cx="3819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46113" y="908050"/>
            <a:ext cx="4108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black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476250"/>
            <a:ext cx="39417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5C3D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46113" y="908050"/>
            <a:ext cx="41767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9500">
                <a:latin typeface="Action Man Shaded" panose="00000400000000000000"/>
              </a:rPr>
              <a:t>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3863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87525" y="908050"/>
            <a:ext cx="26082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30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692150"/>
            <a:ext cx="4591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9000">
                <a:latin typeface="Action Man Shaded" panose="00000400000000000000"/>
              </a:rPr>
              <a:t>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338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39750" y="441325"/>
            <a:ext cx="46164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9500">
                <a:latin typeface="Action Man Shaded" panose="00000400000000000000"/>
              </a:rPr>
              <a:t>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30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46113" y="908050"/>
            <a:ext cx="4197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6250"/>
            <a:ext cx="3916362" cy="3600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0077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042988" y="908050"/>
            <a:ext cx="335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blue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79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76375" y="908050"/>
            <a:ext cx="325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l-GR" sz="10000">
                <a:latin typeface="Action Man Shaded" panose="00000400000000000000"/>
              </a:rPr>
              <a:t>grey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Προβολή στην οθόνη (4:3)</PresentationFormat>
  <Paragraphs>13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Calibri</vt:lpstr>
      <vt:lpstr>Arial</vt:lpstr>
      <vt:lpstr>Action Man Shaded</vt:lpstr>
      <vt:lpstr>Thème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</dc:creator>
  <cp:lastModifiedBy>QUEST</cp:lastModifiedBy>
  <cp:revision>8</cp:revision>
  <dcterms:created xsi:type="dcterms:W3CDTF">2014-06-20T21:07:45Z</dcterms:created>
  <dcterms:modified xsi:type="dcterms:W3CDTF">2020-04-06T19:32:13Z</dcterms:modified>
</cp:coreProperties>
</file>