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02E7B-1F86-4ECF-91CB-77871AB73731}" type="datetimeFigureOut">
              <a:rPr lang="el-GR" smtClean="0"/>
              <a:pPr/>
              <a:t>22/2/2016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31FC-0F8D-4BFD-8BB1-60A5CEAC7DA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med"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02E7B-1F86-4ECF-91CB-77871AB73731}" type="datetimeFigureOut">
              <a:rPr lang="el-GR" smtClean="0"/>
              <a:pPr/>
              <a:t>22/2/2016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31FC-0F8D-4BFD-8BB1-60A5CEAC7DA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med"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02E7B-1F86-4ECF-91CB-77871AB73731}" type="datetimeFigureOut">
              <a:rPr lang="el-GR" smtClean="0"/>
              <a:pPr/>
              <a:t>22/2/2016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31FC-0F8D-4BFD-8BB1-60A5CEAC7DA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med"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02E7B-1F86-4ECF-91CB-77871AB73731}" type="datetimeFigureOut">
              <a:rPr lang="el-GR" smtClean="0"/>
              <a:pPr/>
              <a:t>22/2/2016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31FC-0F8D-4BFD-8BB1-60A5CEAC7DA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med"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02E7B-1F86-4ECF-91CB-77871AB73731}" type="datetimeFigureOut">
              <a:rPr lang="el-GR" smtClean="0"/>
              <a:pPr/>
              <a:t>22/2/2016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31FC-0F8D-4BFD-8BB1-60A5CEAC7DA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med"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02E7B-1F86-4ECF-91CB-77871AB73731}" type="datetimeFigureOut">
              <a:rPr lang="el-GR" smtClean="0"/>
              <a:pPr/>
              <a:t>22/2/2016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31FC-0F8D-4BFD-8BB1-60A5CEAC7DA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med"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02E7B-1F86-4ECF-91CB-77871AB73731}" type="datetimeFigureOut">
              <a:rPr lang="el-GR" smtClean="0"/>
              <a:pPr/>
              <a:t>22/2/2016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31FC-0F8D-4BFD-8BB1-60A5CEAC7DA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med"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02E7B-1F86-4ECF-91CB-77871AB73731}" type="datetimeFigureOut">
              <a:rPr lang="el-GR" smtClean="0"/>
              <a:pPr/>
              <a:t>22/2/2016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31FC-0F8D-4BFD-8BB1-60A5CEAC7DA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med"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02E7B-1F86-4ECF-91CB-77871AB73731}" type="datetimeFigureOut">
              <a:rPr lang="el-GR" smtClean="0"/>
              <a:pPr/>
              <a:t>22/2/2016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31FC-0F8D-4BFD-8BB1-60A5CEAC7DA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med"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02E7B-1F86-4ECF-91CB-77871AB73731}" type="datetimeFigureOut">
              <a:rPr lang="el-GR" smtClean="0"/>
              <a:pPr/>
              <a:t>22/2/2016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31FC-0F8D-4BFD-8BB1-60A5CEAC7DA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med"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02E7B-1F86-4ECF-91CB-77871AB73731}" type="datetimeFigureOut">
              <a:rPr lang="el-GR" smtClean="0"/>
              <a:pPr/>
              <a:t>22/2/2016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31FC-0F8D-4BFD-8BB1-60A5CEAC7DA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med"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02E7B-1F86-4ECF-91CB-77871AB73731}" type="datetimeFigureOut">
              <a:rPr lang="el-GR" smtClean="0"/>
              <a:pPr/>
              <a:t>22/2/2016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031FC-0F8D-4BFD-8BB1-60A5CEAC7DA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med">
    <p:pull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A' ΘΕΟΔΩΡΑ\eTwinning\FESTIVALS\CALENDAR\2510f4be7290d40a3749437af4baaf04_calend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5715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084168" y="1124744"/>
            <a:ext cx="2952328" cy="338437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l-GR" sz="3200" dirty="0" smtClean="0"/>
              <a:t>ΜΙΑ ΦΙΛΑΝΘΡΩΠΙΚΗ ΔΡΑΣΗ ΓΙΑ ΤΟΥΣ ΠΡΟΣΦΥΓΕΣ ΠΟΛΕΜΟΥ</a:t>
            </a:r>
            <a:endParaRPr lang="el-GR" sz="3200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6156176" y="5633864"/>
            <a:ext cx="2987824" cy="122413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r>
              <a:rPr lang="el-GR" dirty="0" smtClean="0"/>
              <a:t>ΣΤ’ ΤΑΞΗ</a:t>
            </a:r>
          </a:p>
          <a:p>
            <a:r>
              <a:rPr lang="el-GR" dirty="0" smtClean="0"/>
              <a:t>ΔΗΜ. ΣΧ. ΠΑΜΦΙΛΩΝ</a:t>
            </a:r>
          </a:p>
          <a:p>
            <a:r>
              <a:rPr lang="el-GR" dirty="0" smtClean="0"/>
              <a:t>ΛΕΣΒΟΥ</a:t>
            </a:r>
            <a:endParaRPr lang="el-GR" dirty="0" smtClean="0"/>
          </a:p>
          <a:p>
            <a:r>
              <a:rPr lang="el-GR" dirty="0" smtClean="0"/>
              <a:t>2016</a:t>
            </a:r>
            <a:endParaRPr lang="el-GR" dirty="0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251520" y="116632"/>
            <a:ext cx="3384376" cy="345638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l-GR" sz="2800" dirty="0" smtClean="0"/>
              <a:t>Είχαμε την ιδέα να φτιάξουμε ημερολόγια με γιορτινές εικόνες από τις χώρες-μέλη του</a:t>
            </a:r>
            <a:r>
              <a:rPr lang="en-US" sz="2800" dirty="0" smtClean="0"/>
              <a:t> </a:t>
            </a:r>
            <a:r>
              <a:rPr lang="el-GR" sz="2800" dirty="0" smtClean="0"/>
              <a:t>προγράμματος </a:t>
            </a:r>
            <a:r>
              <a:rPr lang="en-US" sz="2800" dirty="0" err="1" smtClean="0"/>
              <a:t>eTwinning</a:t>
            </a:r>
            <a:r>
              <a:rPr lang="en-US" sz="2800" dirty="0" smtClean="0"/>
              <a:t>: </a:t>
            </a:r>
            <a:r>
              <a:rPr lang="el-GR" sz="2800" dirty="0" smtClean="0"/>
              <a:t>«Γιορτές στην Ευρώπη»</a:t>
            </a:r>
            <a:r>
              <a:rPr lang="en-US" sz="2800" dirty="0" smtClean="0"/>
              <a:t>.</a:t>
            </a:r>
            <a:endParaRPr lang="el-GR" sz="2800" dirty="0"/>
          </a:p>
        </p:txBody>
      </p:sp>
      <p:pic>
        <p:nvPicPr>
          <p:cNvPr id="4" name="3 - Θέση περιεχομένου" descr="Photo-00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561971">
            <a:off x="3517593" y="1337509"/>
            <a:ext cx="5497451" cy="41230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10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23528" y="3861048"/>
            <a:ext cx="2997969" cy="240913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l-GR" sz="2400" dirty="0" smtClean="0"/>
              <a:t>Πρώτα εκτυπώσαμε τα ημερολ</a:t>
            </a:r>
            <a:r>
              <a:rPr lang="el-GR" sz="2400" dirty="0" smtClean="0"/>
              <a:t>όγια και μετά τα κολλ</a:t>
            </a:r>
            <a:r>
              <a:rPr lang="el-GR" sz="2400" dirty="0" smtClean="0"/>
              <a:t>ή</a:t>
            </a:r>
            <a:r>
              <a:rPr lang="el-GR" sz="2400" dirty="0" smtClean="0"/>
              <a:t>σαμε σε χαρτόνια. Επίσης κόψαμε περιμετρικά το χαρτόνι με ειδικό ψαλίδι .</a:t>
            </a:r>
            <a:endParaRPr lang="el-GR" sz="2400" dirty="0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27687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l-GR" sz="3200" dirty="0" smtClean="0"/>
              <a:t>Έπειτα μοιράσαμε τα ημερολόγια σε όλους τους μαθητές του σχολείου και τους παρουσιάσαμε το πρόγραμμα ηλεκτρονικής αδερφοποίησης που κάνουμε με άλλα </a:t>
            </a:r>
            <a:r>
              <a:rPr lang="el-GR" sz="3200" dirty="0" smtClean="0"/>
              <a:t>Ευρωπαϊκά</a:t>
            </a:r>
            <a:r>
              <a:rPr lang="el-GR" sz="3200" dirty="0" smtClean="0"/>
              <a:t> σχολεία.</a:t>
            </a:r>
            <a:endParaRPr lang="el-GR" sz="3200" dirty="0"/>
          </a:p>
        </p:txBody>
      </p:sp>
      <p:pic>
        <p:nvPicPr>
          <p:cNvPr id="8" name="7 - Θέση περιεχομένου" descr="Photo-00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38749" y="2913712"/>
            <a:ext cx="4134611" cy="31009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8 - Θέση περιεχομένου" descr="Photo-007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99992" y="2924944"/>
            <a:ext cx="4320480" cy="32403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l-GR" sz="2800" dirty="0" smtClean="0"/>
              <a:t>Σε αντάλλαγμα για τα ημερολόγια ζητήσαμε από τους μαθητές να προσφέρουν τρόφιμα</a:t>
            </a:r>
            <a:r>
              <a:rPr lang="el-GR" sz="2800" dirty="0" smtClean="0"/>
              <a:t>, όπως ζυμαρικά, όσπρια, ελαιόλαδο, σάλτσα ντομάτας, ψωμί, κ.α.</a:t>
            </a:r>
            <a:endParaRPr lang="el-GR" sz="2800" dirty="0"/>
          </a:p>
        </p:txBody>
      </p:sp>
      <p:pic>
        <p:nvPicPr>
          <p:cNvPr id="5" name="4 - Θέση περιεχομένου" descr="Photo-014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1484784"/>
            <a:ext cx="4134611" cy="31009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7 - Θέση περιεχομένου" descr="Photo-016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t="3150" b="16535"/>
          <a:stretch>
            <a:fillRect/>
          </a:stretch>
        </p:blipFill>
        <p:spPr>
          <a:xfrm>
            <a:off x="4067944" y="3761656"/>
            <a:ext cx="5076056" cy="30963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8884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l-GR" sz="2800" dirty="0" smtClean="0"/>
              <a:t>Τέλος, προσφέραμε τα τρόφιμα που συγκεντρώσαμε στην «Κοινωνική Κουζίνα- Ο Άλλος Άνθρωπος»- μια ομάδα εθελοντών που μαγειρεύουν καθημερινά γεύματα για τους πρόσφυγες και τους οικονομικά αδύνατους</a:t>
            </a:r>
            <a:r>
              <a:rPr lang="el-GR" sz="2800" dirty="0" smtClean="0"/>
              <a:t>.</a:t>
            </a:r>
            <a:endParaRPr lang="el-GR" sz="2800" dirty="0"/>
          </a:p>
        </p:txBody>
      </p:sp>
      <p:pic>
        <p:nvPicPr>
          <p:cNvPr id="9" name="8 - Θέση περιεχομένου" descr="12552644_1514881615484299_2421196282056981518_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11960" y="2276872"/>
            <a:ext cx="4932040" cy="36990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10 - Θέση περιεχομένου" descr="12670242_1516634761975651_3579674922969935163_n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r="29921" b="7349"/>
          <a:stretch>
            <a:fillRect/>
          </a:stretch>
        </p:blipFill>
        <p:spPr>
          <a:xfrm>
            <a:off x="107504" y="2132856"/>
            <a:ext cx="3921567" cy="38884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11 - Ορθογώνιο"/>
          <p:cNvSpPr/>
          <p:nvPr/>
        </p:nvSpPr>
        <p:spPr>
          <a:xfrm>
            <a:off x="395536" y="6273225"/>
            <a:ext cx="835292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ΕΥΧΟΜΑΣΤΕ ΟΛΟΣ Ο ΚΟΣΜΟΣ ΝΑ ΜΠΟΡΕΙ ΝΑ ΖΗΣΕΙ ΕΙΡΗΝΙΚΑ</a:t>
            </a:r>
            <a:endParaRPr lang="el-GR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</TotalTime>
  <Words>149</Words>
  <Application>Microsoft Office PowerPoint</Application>
  <PresentationFormat>Προβολή στην οθόνη 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6" baseType="lpstr">
      <vt:lpstr>Θέμα του Office</vt:lpstr>
      <vt:lpstr>ΜΙΑ ΦΙΛΑΝΘΡΩΠΙΚΗ ΔΡΑΣΗ ΓΙΑ ΤΟΥΣ ΠΡΟΣΦΥΓΕΣ ΠΟΛΕΜΟΥ</vt:lpstr>
      <vt:lpstr>Είχαμε την ιδέα να φτιάξουμε ημερολόγια με γιορτινές εικόνες από τις χώρες-μέλη του προγράμματος eTwinning: «Γιορτές στην Ευρώπη».</vt:lpstr>
      <vt:lpstr>Έπειτα μοιράσαμε τα ημερολόγια σε όλους τους μαθητές του σχολείου και τους παρουσιάσαμε το πρόγραμμα ηλεκτρονικής αδερφοποίησης που κάνουμε με άλλα Ευρωπαϊκά σχολεία.</vt:lpstr>
      <vt:lpstr>Σε αντάλλαγμα για τα ημερολόγια ζητήσαμε από τους μαθητές να προσφέρουν τρόφιμα, όπως ζυμαρικά, όσπρια, ελαιόλαδο, σάλτσα ντομάτας, ψωμί, κ.α.</vt:lpstr>
      <vt:lpstr>Τέλος, προσφέραμε τα τρόφιμα που συγκεντρώσαμε στην «Κοινωνική Κουζίνα- Ο Άλλος Άνθρωπος»- μια ομάδα εθελοντών που μαγειρεύουν καθημερινά γεύματα για τους πρόσφυγες και τους οικονομικά αδύνατους.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CHARITY PROJECT FOR THE REFUGEES</dc:title>
  <dc:creator>stamatis</dc:creator>
  <cp:lastModifiedBy>stamatis</cp:lastModifiedBy>
  <cp:revision>9</cp:revision>
  <dcterms:created xsi:type="dcterms:W3CDTF">2016-02-04T14:54:55Z</dcterms:created>
  <dcterms:modified xsi:type="dcterms:W3CDTF">2016-02-22T07:00:19Z</dcterms:modified>
</cp:coreProperties>
</file>